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3" r:id="rId2"/>
    <p:sldId id="293" r:id="rId3"/>
    <p:sldId id="294" r:id="rId4"/>
  </p:sldIdLst>
  <p:sldSz cx="12192000" cy="6858000"/>
  <p:notesSz cx="6858000" cy="9144000"/>
  <p:embeddedFontLst>
    <p:embeddedFont>
      <p:font typeface="Bahnschrift SemiBold" panose="020B0502040204020203" pitchFamily="34" charset="0"/>
      <p:bold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Lato Light" panose="020B0604020202020204" charset="0"/>
      <p:regular r:id="rId12"/>
      <p: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5033"/>
    <a:srgbClr val="2F25FF"/>
    <a:srgbClr val="6E26FE"/>
    <a:srgbClr val="85CEFF"/>
    <a:srgbClr val="3B3838"/>
    <a:srgbClr val="85F0FF"/>
    <a:srgbClr val="85C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B8B64D-BD63-F90B-F17A-843254DE4963}" v="1994" dt="2019-10-03T18:31:02.722"/>
    <p1510:client id="{2F0F6999-8C63-1C12-C23B-9052FDC763F7}" v="481" dt="2019-10-04T16:59:59.691"/>
    <p1510:client id="{33032BE7-B4C1-1A02-0998-690458A57C7C}" v="139" dt="2019-09-13T17:17:35.382"/>
    <p1510:client id="{3938C583-A742-5F55-FEE4-749A8D4BE515}" v="308" dt="2019-10-07T21:48:08.460"/>
    <p1510:client id="{913B554E-A1FC-CA31-8A14-50F11C080574}" v="12" dt="2019-09-30T20:56:20.049"/>
    <p1510:client id="{BE3FE5F9-8C69-4B66-8523-C106E14CE88F}" v="44" dt="2019-10-01T18:15:17.325"/>
    <p1510:client id="{C1D43D23-BF11-4EA8-BFEC-2C4C03B26E35}" v="2" dt="2019-10-02T17:18:54.558"/>
    <p1510:client id="{F6EA2C86-3BCC-56D8-D963-07DE6221E4EC}" v="1962" dt="2019-10-05T00:34:47.7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9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26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ren Campbell" userId="S::jarenrcampbell@aggiemail.usu.edu::bd81b22e-b9bb-4152-b126-ddab5b1745ac" providerId="AD" clId="Web-{BE3FE5F9-8C69-4B66-8523-C106E14CE88F}"/>
    <pc:docChg chg="modSld">
      <pc:chgData name="Jaren Campbell" userId="S::jarenrcampbell@aggiemail.usu.edu::bd81b22e-b9bb-4152-b126-ddab5b1745ac" providerId="AD" clId="Web-{BE3FE5F9-8C69-4B66-8523-C106E14CE88F}" dt="2019-10-01T18:15:17.325" v="43" actId="1076"/>
      <pc:docMkLst>
        <pc:docMk/>
      </pc:docMkLst>
      <pc:sldChg chg="modSp">
        <pc:chgData name="Jaren Campbell" userId="S::jarenrcampbell@aggiemail.usu.edu::bd81b22e-b9bb-4152-b126-ddab5b1745ac" providerId="AD" clId="Web-{BE3FE5F9-8C69-4B66-8523-C106E14CE88F}" dt="2019-10-01T18:14:51.059" v="38" actId="1076"/>
        <pc:sldMkLst>
          <pc:docMk/>
          <pc:sldMk cId="889767833" sldId="267"/>
        </pc:sldMkLst>
        <pc:spChg chg="mod">
          <ac:chgData name="Jaren Campbell" userId="S::jarenrcampbell@aggiemail.usu.edu::bd81b22e-b9bb-4152-b126-ddab5b1745ac" providerId="AD" clId="Web-{BE3FE5F9-8C69-4B66-8523-C106E14CE88F}" dt="2019-10-01T18:14:51.059" v="38" actId="1076"/>
          <ac:spMkLst>
            <pc:docMk/>
            <pc:sldMk cId="889767833" sldId="267"/>
            <ac:spMk id="33" creationId="{52CBE2AC-803D-4ED5-B230-15825DB0170D}"/>
          </ac:spMkLst>
        </pc:spChg>
      </pc:sldChg>
      <pc:sldChg chg="addSp delSp">
        <pc:chgData name="Jaren Campbell" userId="S::jarenrcampbell@aggiemail.usu.edu::bd81b22e-b9bb-4152-b126-ddab5b1745ac" providerId="AD" clId="Web-{BE3FE5F9-8C69-4B66-8523-C106E14CE88F}" dt="2019-10-01T18:13:39.762" v="36"/>
        <pc:sldMkLst>
          <pc:docMk/>
          <pc:sldMk cId="4153701544" sldId="270"/>
        </pc:sldMkLst>
        <pc:spChg chg="add">
          <ac:chgData name="Jaren Campbell" userId="S::jarenrcampbell@aggiemail.usu.edu::bd81b22e-b9bb-4152-b126-ddab5b1745ac" providerId="AD" clId="Web-{BE3FE5F9-8C69-4B66-8523-C106E14CE88F}" dt="2019-10-01T18:13:38.622" v="26"/>
          <ac:spMkLst>
            <pc:docMk/>
            <pc:sldMk cId="4153701544" sldId="270"/>
            <ac:spMk id="2" creationId="{2C1FA051-EAB6-401A-9D5D-D1700F63C455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3:38.731" v="27"/>
          <ac:spMkLst>
            <pc:docMk/>
            <pc:sldMk cId="4153701544" sldId="270"/>
            <ac:spMk id="4" creationId="{7EF0CDE2-CB61-47EF-A025-42722B3EC36F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3:38.840" v="28"/>
          <ac:spMkLst>
            <pc:docMk/>
            <pc:sldMk cId="4153701544" sldId="270"/>
            <ac:spMk id="5" creationId="{ED910A9C-2037-44D4-BEF3-1ECD8B98C330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3:39.309" v="32"/>
          <ac:spMkLst>
            <pc:docMk/>
            <pc:sldMk cId="4153701544" sldId="270"/>
            <ac:spMk id="9" creationId="{89421069-F048-4816-926C-5B5B995691CC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3:39.528" v="34"/>
          <ac:spMkLst>
            <pc:docMk/>
            <pc:sldMk cId="4153701544" sldId="270"/>
            <ac:spMk id="11" creationId="{EE1BFEC5-290C-4A2C-B71D-6134E0A26447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3:39.637" v="35"/>
          <ac:spMkLst>
            <pc:docMk/>
            <pc:sldMk cId="4153701544" sldId="270"/>
            <ac:spMk id="12" creationId="{27E4CDAB-8E5C-4D4E-B34F-91E391966940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78" v="17"/>
          <ac:spMkLst>
            <pc:docMk/>
            <pc:sldMk cId="4153701544" sldId="270"/>
            <ac:spMk id="21" creationId="{6B46366B-9739-48DB-997B-5F6D774D5C2D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78" v="14"/>
          <ac:spMkLst>
            <pc:docMk/>
            <pc:sldMk cId="4153701544" sldId="270"/>
            <ac:spMk id="23" creationId="{DB45366C-F98C-4BF0-8EF2-6DA4EB147898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93" v="25"/>
          <ac:spMkLst>
            <pc:docMk/>
            <pc:sldMk cId="4153701544" sldId="270"/>
            <ac:spMk id="55" creationId="{10E4BA52-5F99-4ABC-A2B9-EA52A9D356EE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93" v="24"/>
          <ac:spMkLst>
            <pc:docMk/>
            <pc:sldMk cId="4153701544" sldId="270"/>
            <ac:spMk id="57" creationId="{3B83E2F1-8E02-419C-9D3C-32A78833EEDB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93" v="20"/>
          <ac:spMkLst>
            <pc:docMk/>
            <pc:sldMk cId="4153701544" sldId="270"/>
            <ac:spMk id="62" creationId="{3E53897A-B12D-4E5E-899F-26A7FE884D5B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78" v="16"/>
          <ac:spMkLst>
            <pc:docMk/>
            <pc:sldMk cId="4153701544" sldId="270"/>
            <ac:spMk id="65" creationId="{19561BB0-21A7-45B1-A377-C595755F63EC}"/>
          </ac:spMkLst>
        </pc:spChg>
        <pc:picChg chg="add">
          <ac:chgData name="Jaren Campbell" userId="S::jarenrcampbell@aggiemail.usu.edu::bd81b22e-b9bb-4152-b126-ddab5b1745ac" providerId="AD" clId="Web-{BE3FE5F9-8C69-4B66-8523-C106E14CE88F}" dt="2019-10-01T18:13:38.965" v="29"/>
          <ac:picMkLst>
            <pc:docMk/>
            <pc:sldMk cId="4153701544" sldId="270"/>
            <ac:picMk id="6" creationId="{790EBA64-1C2B-40B4-8972-D2638BCE7F7C}"/>
          </ac:picMkLst>
        </pc:picChg>
        <pc:picChg chg="add">
          <ac:chgData name="Jaren Campbell" userId="S::jarenrcampbell@aggiemail.usu.edu::bd81b22e-b9bb-4152-b126-ddab5b1745ac" providerId="AD" clId="Web-{BE3FE5F9-8C69-4B66-8523-C106E14CE88F}" dt="2019-10-01T18:13:39.075" v="30"/>
          <ac:picMkLst>
            <pc:docMk/>
            <pc:sldMk cId="4153701544" sldId="270"/>
            <ac:picMk id="7" creationId="{EA76A182-B779-4C8D-8A3E-D57723377036}"/>
          </ac:picMkLst>
        </pc:picChg>
        <pc:picChg chg="add">
          <ac:chgData name="Jaren Campbell" userId="S::jarenrcampbell@aggiemail.usu.edu::bd81b22e-b9bb-4152-b126-ddab5b1745ac" providerId="AD" clId="Web-{BE3FE5F9-8C69-4B66-8523-C106E14CE88F}" dt="2019-10-01T18:13:39.200" v="31"/>
          <ac:picMkLst>
            <pc:docMk/>
            <pc:sldMk cId="4153701544" sldId="270"/>
            <ac:picMk id="8" creationId="{F5E54912-6BE8-4AC7-85CA-3C2AE09B4152}"/>
          </ac:picMkLst>
        </pc:picChg>
        <pc:picChg chg="add">
          <ac:chgData name="Jaren Campbell" userId="S::jarenrcampbell@aggiemail.usu.edu::bd81b22e-b9bb-4152-b126-ddab5b1745ac" providerId="AD" clId="Web-{BE3FE5F9-8C69-4B66-8523-C106E14CE88F}" dt="2019-10-01T18:13:39.418" v="33"/>
          <ac:picMkLst>
            <pc:docMk/>
            <pc:sldMk cId="4153701544" sldId="270"/>
            <ac:picMk id="10" creationId="{3F522287-2BF6-4A95-ABF0-20DE39385D62}"/>
          </ac:picMkLst>
        </pc:picChg>
        <pc:picChg chg="add">
          <ac:chgData name="Jaren Campbell" userId="S::jarenrcampbell@aggiemail.usu.edu::bd81b22e-b9bb-4152-b126-ddab5b1745ac" providerId="AD" clId="Web-{BE3FE5F9-8C69-4B66-8523-C106E14CE88F}" dt="2019-10-01T18:13:39.762" v="36"/>
          <ac:picMkLst>
            <pc:docMk/>
            <pc:sldMk cId="4153701544" sldId="270"/>
            <ac:picMk id="13" creationId="{34124594-03AF-4636-90DD-9F274A4DC822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78" v="18"/>
          <ac:picMkLst>
            <pc:docMk/>
            <pc:sldMk cId="4153701544" sldId="270"/>
            <ac:picMk id="20" creationId="{7431C2BB-212A-4DF4-B72A-9FF5566A3A8E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93" v="23"/>
          <ac:picMkLst>
            <pc:docMk/>
            <pc:sldMk cId="4153701544" sldId="270"/>
            <ac:picMk id="59" creationId="{E4EBB46A-667F-4FA2-A1FF-6A054A2C9DB4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93" v="22"/>
          <ac:picMkLst>
            <pc:docMk/>
            <pc:sldMk cId="4153701544" sldId="270"/>
            <ac:picMk id="60" creationId="{66712E69-661B-4B2E-A2B1-15B8D0A26E59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93" v="21"/>
          <ac:picMkLst>
            <pc:docMk/>
            <pc:sldMk cId="4153701544" sldId="270"/>
            <ac:picMk id="61" creationId="{875EBF91-7D24-495C-9B49-8B383A37F282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78" v="19"/>
          <ac:picMkLst>
            <pc:docMk/>
            <pc:sldMk cId="4153701544" sldId="270"/>
            <ac:picMk id="63" creationId="{4ED5241E-4289-425A-96FC-316D81FD2547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78" v="15"/>
          <ac:picMkLst>
            <pc:docMk/>
            <pc:sldMk cId="4153701544" sldId="270"/>
            <ac:picMk id="66" creationId="{E530DA11-4410-47D9-9180-5EA9AC665C5B}"/>
          </ac:picMkLst>
        </pc:picChg>
      </pc:sldChg>
      <pc:sldChg chg="addSp delSp modSp">
        <pc:chgData name="Jaren Campbell" userId="S::jarenrcampbell@aggiemail.usu.edu::bd81b22e-b9bb-4152-b126-ddab5b1745ac" providerId="AD" clId="Web-{BE3FE5F9-8C69-4B66-8523-C106E14CE88F}" dt="2019-10-01T18:11:22.121" v="6" actId="1076"/>
        <pc:sldMkLst>
          <pc:docMk/>
          <pc:sldMk cId="2467156201" sldId="273"/>
        </pc:sldMkLst>
        <pc:spChg chg="add mod">
          <ac:chgData name="Jaren Campbell" userId="S::jarenrcampbell@aggiemail.usu.edu::bd81b22e-b9bb-4152-b126-ddab5b1745ac" providerId="AD" clId="Web-{BE3FE5F9-8C69-4B66-8523-C106E14CE88F}" dt="2019-10-01T18:11:22.121" v="6" actId="1076"/>
          <ac:spMkLst>
            <pc:docMk/>
            <pc:sldMk cId="2467156201" sldId="273"/>
            <ac:spMk id="2" creationId="{C6DF226F-514A-4679-B41A-AC15E470CD4F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0:53.449" v="0"/>
          <ac:spMkLst>
            <pc:docMk/>
            <pc:sldMk cId="2467156201" sldId="273"/>
            <ac:spMk id="33" creationId="{6914E69A-E6A2-4EFB-9BC1-9B174448EB36}"/>
          </ac:spMkLst>
        </pc:spChg>
        <pc:spChg chg="ord">
          <ac:chgData name="Jaren Campbell" userId="S::jarenrcampbell@aggiemail.usu.edu::bd81b22e-b9bb-4152-b126-ddab5b1745ac" providerId="AD" clId="Web-{BE3FE5F9-8C69-4B66-8523-C106E14CE88F}" dt="2019-10-01T18:11:16.668" v="4"/>
          <ac:spMkLst>
            <pc:docMk/>
            <pc:sldMk cId="2467156201" sldId="273"/>
            <ac:spMk id="41" creationId="{BA9B3846-792E-4E70-B17D-488D095F8B1E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0:56.340" v="1"/>
          <ac:spMkLst>
            <pc:docMk/>
            <pc:sldMk cId="2467156201" sldId="273"/>
            <ac:spMk id="46" creationId="{1065720B-F6DF-4118-B620-F79C256BD796}"/>
          </ac:spMkLst>
        </pc:spChg>
        <pc:picChg chg="ord">
          <ac:chgData name="Jaren Campbell" userId="S::jarenrcampbell@aggiemail.usu.edu::bd81b22e-b9bb-4152-b126-ddab5b1745ac" providerId="AD" clId="Web-{BE3FE5F9-8C69-4B66-8523-C106E14CE88F}" dt="2019-10-01T18:11:17.246" v="5"/>
          <ac:picMkLst>
            <pc:docMk/>
            <pc:sldMk cId="2467156201" sldId="273"/>
            <ac:picMk id="42" creationId="{E35C85E0-82A5-44B1-B563-8E8D61709FEF}"/>
          </ac:picMkLst>
        </pc:picChg>
      </pc:sldChg>
      <pc:sldChg chg="modSp">
        <pc:chgData name="Jaren Campbell" userId="S::jarenrcampbell@aggiemail.usu.edu::bd81b22e-b9bb-4152-b126-ddab5b1745ac" providerId="AD" clId="Web-{BE3FE5F9-8C69-4B66-8523-C106E14CE88F}" dt="2019-10-01T18:15:04.528" v="40" actId="1076"/>
        <pc:sldMkLst>
          <pc:docMk/>
          <pc:sldMk cId="1646742929" sldId="274"/>
        </pc:sldMkLst>
        <pc:spChg chg="mod">
          <ac:chgData name="Jaren Campbell" userId="S::jarenrcampbell@aggiemail.usu.edu::bd81b22e-b9bb-4152-b126-ddab5b1745ac" providerId="AD" clId="Web-{BE3FE5F9-8C69-4B66-8523-C106E14CE88F}" dt="2019-10-01T18:15:04.528" v="40" actId="1076"/>
          <ac:spMkLst>
            <pc:docMk/>
            <pc:sldMk cId="1646742929" sldId="274"/>
            <ac:spMk id="24" creationId="{77708757-2406-4FCC-B284-229738B157F0}"/>
          </ac:spMkLst>
        </pc:spChg>
      </pc:sldChg>
      <pc:sldChg chg="modSp">
        <pc:chgData name="Jaren Campbell" userId="S::jarenrcampbell@aggiemail.usu.edu::bd81b22e-b9bb-4152-b126-ddab5b1745ac" providerId="AD" clId="Web-{BE3FE5F9-8C69-4B66-8523-C106E14CE88F}" dt="2019-10-01T18:15:13.403" v="42" actId="1076"/>
        <pc:sldMkLst>
          <pc:docMk/>
          <pc:sldMk cId="4013779530" sldId="278"/>
        </pc:sldMkLst>
        <pc:spChg chg="mod">
          <ac:chgData name="Jaren Campbell" userId="S::jarenrcampbell@aggiemail.usu.edu::bd81b22e-b9bb-4152-b126-ddab5b1745ac" providerId="AD" clId="Web-{BE3FE5F9-8C69-4B66-8523-C106E14CE88F}" dt="2019-10-01T18:15:13.403" v="42" actId="1076"/>
          <ac:spMkLst>
            <pc:docMk/>
            <pc:sldMk cId="4013779530" sldId="278"/>
            <ac:spMk id="23" creationId="{84ADE327-D2AD-4A49-98C0-0206C7499E9C}"/>
          </ac:spMkLst>
        </pc:spChg>
      </pc:sldChg>
      <pc:sldChg chg="addSp delSp">
        <pc:chgData name="Jaren Campbell" userId="S::jarenrcampbell@aggiemail.usu.edu::bd81b22e-b9bb-4152-b126-ddab5b1745ac" providerId="AD" clId="Web-{BE3FE5F9-8C69-4B66-8523-C106E14CE88F}" dt="2019-10-01T18:12:39.715" v="13"/>
        <pc:sldMkLst>
          <pc:docMk/>
          <pc:sldMk cId="2607660078" sldId="289"/>
        </pc:sldMkLst>
        <pc:spChg chg="add">
          <ac:chgData name="Jaren Campbell" userId="S::jarenrcampbell@aggiemail.usu.edu::bd81b22e-b9bb-4152-b126-ddab5b1745ac" providerId="AD" clId="Web-{BE3FE5F9-8C69-4B66-8523-C106E14CE88F}" dt="2019-10-01T18:12:39.465" v="11"/>
          <ac:spMkLst>
            <pc:docMk/>
            <pc:sldMk cId="2607660078" sldId="289"/>
            <ac:spMk id="2" creationId="{BCB809A4-99C6-4BF9-AA66-845FD3844689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2:39.590" v="12"/>
          <ac:spMkLst>
            <pc:docMk/>
            <pc:sldMk cId="2607660078" sldId="289"/>
            <ac:spMk id="5" creationId="{BC81C734-063E-4900-827B-FA3D8EE54988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2:32.090" v="9"/>
          <ac:spMkLst>
            <pc:docMk/>
            <pc:sldMk cId="2607660078" sldId="289"/>
            <ac:spMk id="33" creationId="{6914E69A-E6A2-4EFB-9BC1-9B174448EB36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2:32.075" v="8"/>
          <ac:spMkLst>
            <pc:docMk/>
            <pc:sldMk cId="2607660078" sldId="289"/>
            <ac:spMk id="41" creationId="{BA9B3846-792E-4E70-B17D-488D095F8B1E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2:36.903" v="10"/>
          <ac:spMkLst>
            <pc:docMk/>
            <pc:sldMk cId="2607660078" sldId="289"/>
            <ac:spMk id="46" creationId="{1065720B-F6DF-4118-B620-F79C256BD796}"/>
          </ac:spMkLst>
        </pc:spChg>
        <pc:picChg chg="add">
          <ac:chgData name="Jaren Campbell" userId="S::jarenrcampbell@aggiemail.usu.edu::bd81b22e-b9bb-4152-b126-ddab5b1745ac" providerId="AD" clId="Web-{BE3FE5F9-8C69-4B66-8523-C106E14CE88F}" dt="2019-10-01T18:12:39.715" v="13"/>
          <ac:picMkLst>
            <pc:docMk/>
            <pc:sldMk cId="2607660078" sldId="289"/>
            <ac:picMk id="6" creationId="{722BCEF0-53F3-49DE-92F9-DD053230888A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2:32.075" v="7"/>
          <ac:picMkLst>
            <pc:docMk/>
            <pc:sldMk cId="2607660078" sldId="289"/>
            <ac:picMk id="42" creationId="{E35C85E0-82A5-44B1-B563-8E8D61709FEF}"/>
          </ac:picMkLst>
        </pc:picChg>
      </pc:sldChg>
      <pc:sldChg chg="modSp">
        <pc:chgData name="Jaren Campbell" userId="S::jarenrcampbell@aggiemail.usu.edu::bd81b22e-b9bb-4152-b126-ddab5b1745ac" providerId="AD" clId="Web-{BE3FE5F9-8C69-4B66-8523-C106E14CE88F}" dt="2019-10-01T18:14:58.856" v="39" actId="1076"/>
        <pc:sldMkLst>
          <pc:docMk/>
          <pc:sldMk cId="2313662097" sldId="290"/>
        </pc:sldMkLst>
        <pc:spChg chg="mod">
          <ac:chgData name="Jaren Campbell" userId="S::jarenrcampbell@aggiemail.usu.edu::bd81b22e-b9bb-4152-b126-ddab5b1745ac" providerId="AD" clId="Web-{BE3FE5F9-8C69-4B66-8523-C106E14CE88F}" dt="2019-10-01T18:14:58.856" v="39" actId="1076"/>
          <ac:spMkLst>
            <pc:docMk/>
            <pc:sldMk cId="2313662097" sldId="290"/>
            <ac:spMk id="33" creationId="{52CBE2AC-803D-4ED5-B230-15825DB0170D}"/>
          </ac:spMkLst>
        </pc:spChg>
      </pc:sldChg>
      <pc:sldChg chg="modSp">
        <pc:chgData name="Jaren Campbell" userId="S::jarenrcampbell@aggiemail.usu.edu::bd81b22e-b9bb-4152-b126-ddab5b1745ac" providerId="AD" clId="Web-{BE3FE5F9-8C69-4B66-8523-C106E14CE88F}" dt="2019-10-01T18:15:08.138" v="41" actId="1076"/>
        <pc:sldMkLst>
          <pc:docMk/>
          <pc:sldMk cId="3984076999" sldId="291"/>
        </pc:sldMkLst>
        <pc:spChg chg="mod">
          <ac:chgData name="Jaren Campbell" userId="S::jarenrcampbell@aggiemail.usu.edu::bd81b22e-b9bb-4152-b126-ddab5b1745ac" providerId="AD" clId="Web-{BE3FE5F9-8C69-4B66-8523-C106E14CE88F}" dt="2019-10-01T18:15:08.138" v="41" actId="1076"/>
          <ac:spMkLst>
            <pc:docMk/>
            <pc:sldMk cId="3984076999" sldId="291"/>
            <ac:spMk id="24" creationId="{77708757-2406-4FCC-B284-229738B157F0}"/>
          </ac:spMkLst>
        </pc:spChg>
      </pc:sldChg>
      <pc:sldChg chg="modSp">
        <pc:chgData name="Jaren Campbell" userId="S::jarenrcampbell@aggiemail.usu.edu::bd81b22e-b9bb-4152-b126-ddab5b1745ac" providerId="AD" clId="Web-{BE3FE5F9-8C69-4B66-8523-C106E14CE88F}" dt="2019-10-01T18:15:17.325" v="43" actId="1076"/>
        <pc:sldMkLst>
          <pc:docMk/>
          <pc:sldMk cId="3842968323" sldId="292"/>
        </pc:sldMkLst>
        <pc:spChg chg="mod">
          <ac:chgData name="Jaren Campbell" userId="S::jarenrcampbell@aggiemail.usu.edu::bd81b22e-b9bb-4152-b126-ddab5b1745ac" providerId="AD" clId="Web-{BE3FE5F9-8C69-4B66-8523-C106E14CE88F}" dt="2019-10-01T18:15:17.325" v="43" actId="1076"/>
          <ac:spMkLst>
            <pc:docMk/>
            <pc:sldMk cId="3842968323" sldId="292"/>
            <ac:spMk id="23" creationId="{84ADE327-D2AD-4A49-98C0-0206C7499E9C}"/>
          </ac:spMkLst>
        </pc:spChg>
      </pc:sldChg>
    </pc:docChg>
  </pc:docChgLst>
  <pc:docChgLst>
    <pc:chgData name="Jaren Campbell" userId="S::jarenrcampbell@aggiemail.usu.edu::bd81b22e-b9bb-4152-b126-ddab5b1745ac" providerId="AD" clId="Web-{F6EA2C86-3BCC-56D8-D963-07DE6221E4EC}"/>
    <pc:docChg chg="addSld modSld">
      <pc:chgData name="Jaren Campbell" userId="S::jarenrcampbell@aggiemail.usu.edu::bd81b22e-b9bb-4152-b126-ddab5b1745ac" providerId="AD" clId="Web-{F6EA2C86-3BCC-56D8-D963-07DE6221E4EC}" dt="2019-10-05T00:34:46.346" v="1945" actId="20577"/>
      <pc:docMkLst>
        <pc:docMk/>
      </pc:docMkLst>
      <pc:sldChg chg="modSp">
        <pc:chgData name="Jaren Campbell" userId="S::jarenrcampbell@aggiemail.usu.edu::bd81b22e-b9bb-4152-b126-ddab5b1745ac" providerId="AD" clId="Web-{F6EA2C86-3BCC-56D8-D963-07DE6221E4EC}" dt="2019-10-05T00:26:57.606" v="1130" actId="20577"/>
        <pc:sldMkLst>
          <pc:docMk/>
          <pc:sldMk cId="889767833" sldId="267"/>
        </pc:sldMkLst>
        <pc:spChg chg="mod">
          <ac:chgData name="Jaren Campbell" userId="S::jarenrcampbell@aggiemail.usu.edu::bd81b22e-b9bb-4152-b126-ddab5b1745ac" providerId="AD" clId="Web-{F6EA2C86-3BCC-56D8-D963-07DE6221E4EC}" dt="2019-10-05T00:26:57.606" v="1130" actId="20577"/>
          <ac:spMkLst>
            <pc:docMk/>
            <pc:sldMk cId="889767833" sldId="267"/>
            <ac:spMk id="22" creationId="{27399AA7-C4FF-4C7C-ACF8-58FCE4D379DA}"/>
          </ac:spMkLst>
        </pc:spChg>
      </pc:sldChg>
      <pc:sldChg chg="modSp">
        <pc:chgData name="Jaren Campbell" userId="S::jarenrcampbell@aggiemail.usu.edu::bd81b22e-b9bb-4152-b126-ddab5b1745ac" providerId="AD" clId="Web-{F6EA2C86-3BCC-56D8-D963-07DE6221E4EC}" dt="2019-10-05T00:21:03.355" v="350" actId="20577"/>
        <pc:sldMkLst>
          <pc:docMk/>
          <pc:sldMk cId="1646742929" sldId="274"/>
        </pc:sldMkLst>
        <pc:spChg chg="mod">
          <ac:chgData name="Jaren Campbell" userId="S::jarenrcampbell@aggiemail.usu.edu::bd81b22e-b9bb-4152-b126-ddab5b1745ac" providerId="AD" clId="Web-{F6EA2C86-3BCC-56D8-D963-07DE6221E4EC}" dt="2019-10-05T00:21:03.355" v="350" actId="20577"/>
          <ac:spMkLst>
            <pc:docMk/>
            <pc:sldMk cId="1646742929" sldId="274"/>
            <ac:spMk id="22" creationId="{27399AA7-C4FF-4C7C-ACF8-58FCE4D379DA}"/>
          </ac:spMkLst>
        </pc:spChg>
      </pc:sldChg>
      <pc:sldChg chg="modSp">
        <pc:chgData name="Jaren Campbell" userId="S::jarenrcampbell@aggiemail.usu.edu::bd81b22e-b9bb-4152-b126-ddab5b1745ac" providerId="AD" clId="Web-{F6EA2C86-3BCC-56D8-D963-07DE6221E4EC}" dt="2019-10-05T00:31:57.823" v="1692" actId="20577"/>
        <pc:sldMkLst>
          <pc:docMk/>
          <pc:sldMk cId="4013779530" sldId="278"/>
        </pc:sldMkLst>
        <pc:spChg chg="mod">
          <ac:chgData name="Jaren Campbell" userId="S::jarenrcampbell@aggiemail.usu.edu::bd81b22e-b9bb-4152-b126-ddab5b1745ac" providerId="AD" clId="Web-{F6EA2C86-3BCC-56D8-D963-07DE6221E4EC}" dt="2019-10-05T00:31:57.823" v="1692" actId="20577"/>
          <ac:spMkLst>
            <pc:docMk/>
            <pc:sldMk cId="4013779530" sldId="278"/>
            <ac:spMk id="27" creationId="{C3A2BE7E-9F93-4895-A9DB-14FEDB6E8E39}"/>
          </ac:spMkLst>
        </pc:spChg>
      </pc:sldChg>
      <pc:sldChg chg="modSp">
        <pc:chgData name="Jaren Campbell" userId="S::jarenrcampbell@aggiemail.usu.edu::bd81b22e-b9bb-4152-b126-ddab5b1745ac" providerId="AD" clId="Web-{F6EA2C86-3BCC-56D8-D963-07DE6221E4EC}" dt="2019-10-05T00:27:52.562" v="1154" actId="1076"/>
        <pc:sldMkLst>
          <pc:docMk/>
          <pc:sldMk cId="532704121" sldId="289"/>
        </pc:sldMkLst>
        <pc:spChg chg="mod">
          <ac:chgData name="Jaren Campbell" userId="S::jarenrcampbell@aggiemail.usu.edu::bd81b22e-b9bb-4152-b126-ddab5b1745ac" providerId="AD" clId="Web-{F6EA2C86-3BCC-56D8-D963-07DE6221E4EC}" dt="2019-10-05T00:27:52.562" v="1154" actId="1076"/>
          <ac:spMkLst>
            <pc:docMk/>
            <pc:sldMk cId="532704121" sldId="289"/>
            <ac:spMk id="25" creationId="{FFFA6D7E-3D64-4C93-8A1E-224B13D1EBCB}"/>
          </ac:spMkLst>
        </pc:spChg>
      </pc:sldChg>
      <pc:sldChg chg="modSp add replId">
        <pc:chgData name="Jaren Campbell" userId="S::jarenrcampbell@aggiemail.usu.edu::bd81b22e-b9bb-4152-b126-ddab5b1745ac" providerId="AD" clId="Web-{F6EA2C86-3BCC-56D8-D963-07DE6221E4EC}" dt="2019-10-05T00:26:08.557" v="1082" actId="20577"/>
        <pc:sldMkLst>
          <pc:docMk/>
          <pc:sldMk cId="860872729" sldId="291"/>
        </pc:sldMkLst>
        <pc:spChg chg="mod">
          <ac:chgData name="Jaren Campbell" userId="S::jarenrcampbell@aggiemail.usu.edu::bd81b22e-b9bb-4152-b126-ddab5b1745ac" providerId="AD" clId="Web-{F6EA2C86-3BCC-56D8-D963-07DE6221E4EC}" dt="2019-10-05T00:21:16.388" v="358" actId="20577"/>
          <ac:spMkLst>
            <pc:docMk/>
            <pc:sldMk cId="860872729" sldId="291"/>
            <ac:spMk id="15" creationId="{46BF7FD2-5FB1-451D-8963-3138E3EF691D}"/>
          </ac:spMkLst>
        </pc:spChg>
        <pc:spChg chg="mod">
          <ac:chgData name="Jaren Campbell" userId="S::jarenrcampbell@aggiemail.usu.edu::bd81b22e-b9bb-4152-b126-ddab5b1745ac" providerId="AD" clId="Web-{F6EA2C86-3BCC-56D8-D963-07DE6221E4EC}" dt="2019-10-05T00:26:08.557" v="1082" actId="20577"/>
          <ac:spMkLst>
            <pc:docMk/>
            <pc:sldMk cId="860872729" sldId="291"/>
            <ac:spMk id="22" creationId="{27399AA7-C4FF-4C7C-ACF8-58FCE4D379DA}"/>
          </ac:spMkLst>
        </pc:spChg>
      </pc:sldChg>
      <pc:sldChg chg="modSp add replId">
        <pc:chgData name="Jaren Campbell" userId="S::jarenrcampbell@aggiemail.usu.edu::bd81b22e-b9bb-4152-b126-ddab5b1745ac" providerId="AD" clId="Web-{F6EA2C86-3BCC-56D8-D963-07DE6221E4EC}" dt="2019-10-05T00:34:46.346" v="1944" actId="20577"/>
        <pc:sldMkLst>
          <pc:docMk/>
          <pc:sldMk cId="890027901" sldId="292"/>
        </pc:sldMkLst>
        <pc:spChg chg="mod">
          <ac:chgData name="Jaren Campbell" userId="S::jarenrcampbell@aggiemail.usu.edu::bd81b22e-b9bb-4152-b126-ddab5b1745ac" providerId="AD" clId="Web-{F6EA2C86-3BCC-56D8-D963-07DE6221E4EC}" dt="2019-10-05T00:29:49.588" v="1305" actId="20577"/>
          <ac:spMkLst>
            <pc:docMk/>
            <pc:sldMk cId="890027901" sldId="292"/>
            <ac:spMk id="15" creationId="{46BF7FD2-5FB1-451D-8963-3138E3EF691D}"/>
          </ac:spMkLst>
        </pc:spChg>
        <pc:spChg chg="mod">
          <ac:chgData name="Jaren Campbell" userId="S::jarenrcampbell@aggiemail.usu.edu::bd81b22e-b9bb-4152-b126-ddab5b1745ac" providerId="AD" clId="Web-{F6EA2C86-3BCC-56D8-D963-07DE6221E4EC}" dt="2019-10-05T00:34:46.346" v="1944" actId="20577"/>
          <ac:spMkLst>
            <pc:docMk/>
            <pc:sldMk cId="890027901" sldId="292"/>
            <ac:spMk id="27" creationId="{C3A2BE7E-9F93-4895-A9DB-14FEDB6E8E39}"/>
          </ac:spMkLst>
        </pc:spChg>
      </pc:sldChg>
    </pc:docChg>
  </pc:docChgLst>
  <pc:docChgLst>
    <pc:chgData name="Jaren Campbell" userId="S::jarenrcampbell@aggiemail.usu.edu::bd81b22e-b9bb-4152-b126-ddab5b1745ac" providerId="AD" clId="Web-{16B8B64D-BD63-F90B-F17A-843254DE4963}"/>
    <pc:docChg chg="addSld delSld modSld sldOrd">
      <pc:chgData name="Jaren Campbell" userId="S::jarenrcampbell@aggiemail.usu.edu::bd81b22e-b9bb-4152-b126-ddab5b1745ac" providerId="AD" clId="Web-{16B8B64D-BD63-F90B-F17A-843254DE4963}" dt="2019-10-03T18:31:02.301" v="1964" actId="20577"/>
      <pc:docMkLst>
        <pc:docMk/>
      </pc:docMkLst>
      <pc:sldChg chg="addSp delSp modSp">
        <pc:chgData name="Jaren Campbell" userId="S::jarenrcampbell@aggiemail.usu.edu::bd81b22e-b9bb-4152-b126-ddab5b1745ac" providerId="AD" clId="Web-{16B8B64D-BD63-F90B-F17A-843254DE4963}" dt="2019-10-03T18:21:46.111" v="1619" actId="14100"/>
        <pc:sldMkLst>
          <pc:docMk/>
          <pc:sldMk cId="3007062294" sldId="256"/>
        </pc:sldMkLst>
        <pc:spChg chg="add del">
          <ac:chgData name="Jaren Campbell" userId="S::jarenrcampbell@aggiemail.usu.edu::bd81b22e-b9bb-4152-b126-ddab5b1745ac" providerId="AD" clId="Web-{16B8B64D-BD63-F90B-F17A-843254DE4963}" dt="2019-10-03T18:21:01.031" v="1615"/>
          <ac:spMkLst>
            <pc:docMk/>
            <pc:sldMk cId="3007062294" sldId="256"/>
            <ac:spMk id="3" creationId="{AA876319-8FDA-4C29-8E0F-9997F67B05F6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21:46.111" v="1619" actId="14100"/>
          <ac:spMkLst>
            <pc:docMk/>
            <pc:sldMk cId="3007062294" sldId="256"/>
            <ac:spMk id="15" creationId="{71EC02C5-8992-417E-9873-FFB2BDCBA8D4}"/>
          </ac:spMkLst>
        </pc:spChg>
      </pc:sldChg>
      <pc:sldChg chg="addSp delSp modSp delAnim">
        <pc:chgData name="Jaren Campbell" userId="S::jarenrcampbell@aggiemail.usu.edu::bd81b22e-b9bb-4152-b126-ddab5b1745ac" providerId="AD" clId="Web-{16B8B64D-BD63-F90B-F17A-843254DE4963}" dt="2019-10-03T18:18:48.402" v="1568"/>
        <pc:sldMkLst>
          <pc:docMk/>
          <pc:sldMk cId="889767833" sldId="267"/>
        </pc:sldMkLst>
        <pc:spChg chg="add">
          <ac:chgData name="Jaren Campbell" userId="S::jarenrcampbell@aggiemail.usu.edu::bd81b22e-b9bb-4152-b126-ddab5b1745ac" providerId="AD" clId="Web-{16B8B64D-BD63-F90B-F17A-843254DE4963}" dt="2019-10-03T17:55:42.671" v="159"/>
          <ac:spMkLst>
            <pc:docMk/>
            <pc:sldMk cId="889767833" sldId="267"/>
            <ac:spMk id="2" creationId="{CFCFFB00-A83E-47FE-874A-86A2A9BBDD7C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42.780" v="160"/>
          <ac:spMkLst>
            <pc:docMk/>
            <pc:sldMk cId="889767833" sldId="267"/>
            <ac:spMk id="3" creationId="{7B03ED28-4494-4C82-8220-FA44A1EDA77F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42.890" v="161"/>
          <ac:spMkLst>
            <pc:docMk/>
            <pc:sldMk cId="889767833" sldId="267"/>
            <ac:spMk id="6" creationId="{FE0B54A1-D7FF-468A-8A67-F33C1BB1F6E9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42.999" v="162"/>
          <ac:spMkLst>
            <pc:docMk/>
            <pc:sldMk cId="889767833" sldId="267"/>
            <ac:spMk id="7" creationId="{32B5022C-7CDC-47EB-918C-13D1A77E5A3E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8:47.762" v="1565"/>
          <ac:spMkLst>
            <pc:docMk/>
            <pc:sldMk cId="889767833" sldId="267"/>
            <ac:spMk id="13" creationId="{E06F18BA-275F-4C70-B65F-AC306BBCA865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9:53.635" v="555" actId="20577"/>
          <ac:spMkLst>
            <pc:docMk/>
            <pc:sldMk cId="889767833" sldId="267"/>
            <ac:spMk id="15" creationId="{46BF7FD2-5FB1-451D-8963-3138E3EF691D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8:48.402" v="1568"/>
          <ac:spMkLst>
            <pc:docMk/>
            <pc:sldMk cId="889767833" sldId="267"/>
            <ac:spMk id="17" creationId="{697D5D6F-D384-403F-8D5E-5F2E7ED224D5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8:10:09.948" v="563"/>
          <ac:spMkLst>
            <pc:docMk/>
            <pc:sldMk cId="889767833" sldId="267"/>
            <ac:spMk id="18" creationId="{7503CFE7-6D0B-4050-8DEA-BA6CBCA5B3D4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8:10:07.511" v="562"/>
          <ac:spMkLst>
            <pc:docMk/>
            <pc:sldMk cId="889767833" sldId="267"/>
            <ac:spMk id="19" creationId="{7C99C34F-AF94-42A4-B92A-B0C9E89D861F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1:49.280" v="700" actId="20577"/>
          <ac:spMkLst>
            <pc:docMk/>
            <pc:sldMk cId="889767833" sldId="267"/>
            <ac:spMk id="22" creationId="{27399AA7-C4FF-4C7C-ACF8-58FCE4D379DA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0:02.929" v="279" actId="1076"/>
          <ac:spMkLst>
            <pc:docMk/>
            <pc:sldMk cId="889767833" sldId="267"/>
            <ac:spMk id="33" creationId="{52CBE2AC-803D-4ED5-B230-15825DB0170D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40.858" v="158"/>
          <ac:spMkLst>
            <pc:docMk/>
            <pc:sldMk cId="889767833" sldId="267"/>
            <ac:spMk id="46" creationId="{60A227E4-477F-4C3C-8A28-45F6269E4C00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40.858" v="157"/>
          <ac:spMkLst>
            <pc:docMk/>
            <pc:sldMk cId="889767833" sldId="267"/>
            <ac:spMk id="47" creationId="{63D9A4B6-1DC2-4622-8372-B119E66C82D7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40.858" v="156"/>
          <ac:spMkLst>
            <pc:docMk/>
            <pc:sldMk cId="889767833" sldId="267"/>
            <ac:spMk id="51" creationId="{95BCA2F3-9A0B-4D6E-8A7B-3989B3A30409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40.858" v="155"/>
          <ac:spMkLst>
            <pc:docMk/>
            <pc:sldMk cId="889767833" sldId="267"/>
            <ac:spMk id="53" creationId="{08A828DD-9F1D-4075-9271-ECB7F0156614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8:10:04.886" v="561"/>
          <ac:picMkLst>
            <pc:docMk/>
            <pc:sldMk cId="889767833" sldId="267"/>
            <ac:picMk id="5" creationId="{73FF9F9E-7572-49C6-A56E-E8BC64EADF18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43.108" v="163"/>
          <ac:picMkLst>
            <pc:docMk/>
            <pc:sldMk cId="889767833" sldId="267"/>
            <ac:picMk id="8" creationId="{14AFE187-A10E-4CB8-878C-715CD39928B3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43.218" v="164"/>
          <ac:picMkLst>
            <pc:docMk/>
            <pc:sldMk cId="889767833" sldId="267"/>
            <ac:picMk id="9" creationId="{E590D8F9-9BB7-4A2F-B89D-BA4B7169E8D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43.343" v="165"/>
          <ac:picMkLst>
            <pc:docMk/>
            <pc:sldMk cId="889767833" sldId="267"/>
            <ac:picMk id="10" creationId="{78BDDB8F-44ED-42C8-B73E-5B0A18BC9DC6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43.452" v="166"/>
          <ac:picMkLst>
            <pc:docMk/>
            <pc:sldMk cId="889767833" sldId="267"/>
            <ac:picMk id="11" creationId="{B7F577DF-DC14-4EFE-BA24-E70ACE19A8FB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8:47.762" v="1566"/>
          <ac:picMkLst>
            <pc:docMk/>
            <pc:sldMk cId="889767833" sldId="267"/>
            <ac:picMk id="12" creationId="{97A4E2EE-94A0-43D8-B4A3-B49226B314AE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7:59:57.710" v="277"/>
          <ac:picMkLst>
            <pc:docMk/>
            <pc:sldMk cId="889767833" sldId="267"/>
            <ac:picMk id="14" creationId="{515BBD96-E829-4DC9-83F8-FA1287E74DD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8:48.293" v="1567"/>
          <ac:picMkLst>
            <pc:docMk/>
            <pc:sldMk cId="889767833" sldId="267"/>
            <ac:picMk id="16" creationId="{71213166-74C9-4EFD-820C-CC5AC620F485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40.858" v="154"/>
          <ac:picMkLst>
            <pc:docMk/>
            <pc:sldMk cId="889767833" sldId="267"/>
            <ac:picMk id="23" creationId="{2AE841A7-5846-4153-BAA1-DEA43BFE4D4F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9:53.538" v="275"/>
          <ac:picMkLst>
            <pc:docMk/>
            <pc:sldMk cId="889767833" sldId="267"/>
            <ac:picMk id="24" creationId="{6C60FDA6-7E95-4EDA-9D18-E7B183FD83C3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40.858" v="153"/>
          <ac:picMkLst>
            <pc:docMk/>
            <pc:sldMk cId="889767833" sldId="267"/>
            <ac:picMk id="25" creationId="{5A604A77-60D0-4CDD-A0FC-140F2E337D57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40.858" v="152"/>
          <ac:picMkLst>
            <pc:docMk/>
            <pc:sldMk cId="889767833" sldId="267"/>
            <ac:picMk id="26" creationId="{0072EC5F-10C2-4FF3-987C-5E413EF0454E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40.858" v="151"/>
          <ac:picMkLst>
            <pc:docMk/>
            <pc:sldMk cId="889767833" sldId="267"/>
            <ac:picMk id="28" creationId="{87979197-7AD0-42EF-B857-3D745F14EF9B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8:26.527" v="1556" actId="1076"/>
        <pc:sldMkLst>
          <pc:docMk/>
          <pc:sldMk cId="1425178191" sldId="269"/>
        </pc:sldMkLst>
        <pc:spChg chg="add">
          <ac:chgData name="Jaren Campbell" userId="S::jarenrcampbell@aggiemail.usu.edu::bd81b22e-b9bb-4152-b126-ddab5b1745ac" providerId="AD" clId="Web-{16B8B64D-BD63-F90B-F17A-843254DE4963}" dt="2019-10-03T17:55:14.404" v="122"/>
          <ac:spMkLst>
            <pc:docMk/>
            <pc:sldMk cId="1425178191" sldId="269"/>
            <ac:spMk id="2" creationId="{0C5D7396-9D90-45FB-92E5-19E04809665E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14.514" v="123"/>
          <ac:spMkLst>
            <pc:docMk/>
            <pc:sldMk cId="1425178191" sldId="269"/>
            <ac:spMk id="6" creationId="{FFE38776-B88A-4C0D-AB81-7A43F6DF41E4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14.623" v="124"/>
          <ac:spMkLst>
            <pc:docMk/>
            <pc:sldMk cId="1425178191" sldId="269"/>
            <ac:spMk id="7" creationId="{6D86D8AF-9344-43FF-B876-B3A2EB144A6D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14.733" v="125"/>
          <ac:spMkLst>
            <pc:docMk/>
            <pc:sldMk cId="1425178191" sldId="269"/>
            <ac:spMk id="8" creationId="{41FDC846-0F85-4C87-A4F6-04ED542E6416}"/>
          </ac:spMkLst>
        </pc:spChg>
        <pc:spChg chg="add mod">
          <ac:chgData name="Jaren Campbell" userId="S::jarenrcampbell@aggiemail.usu.edu::bd81b22e-b9bb-4152-b126-ddab5b1745ac" providerId="AD" clId="Web-{16B8B64D-BD63-F90B-F17A-843254DE4963}" dt="2019-10-03T18:18:19.495" v="1554" actId="20577"/>
          <ac:spMkLst>
            <pc:docMk/>
            <pc:sldMk cId="1425178191" sldId="269"/>
            <ac:spMk id="15" creationId="{C6862129-A2F9-4425-A371-FF2349BAA606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12.654" v="121"/>
          <ac:spMkLst>
            <pc:docMk/>
            <pc:sldMk cId="1425178191" sldId="269"/>
            <ac:spMk id="21" creationId="{BA93E7BE-BB93-45DC-A970-C76C46F64FA0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12.654" v="118"/>
          <ac:spMkLst>
            <pc:docMk/>
            <pc:sldMk cId="1425178191" sldId="269"/>
            <ac:spMk id="22" creationId="{903F1D7C-AEA2-45C6-B1C2-A5CCD56E0170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4:37.875" v="352" actId="1076"/>
          <ac:spMkLst>
            <pc:docMk/>
            <pc:sldMk cId="1425178191" sldId="269"/>
            <ac:spMk id="24" creationId="{C3BC5D82-F834-4A31-935D-0330F4B22D05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12.654" v="120"/>
          <ac:spMkLst>
            <pc:docMk/>
            <pc:sldMk cId="1425178191" sldId="269"/>
            <ac:spMk id="28" creationId="{03AF7A47-F042-4943-9F0E-E214194772E3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12.654" v="119"/>
          <ac:spMkLst>
            <pc:docMk/>
            <pc:sldMk cId="1425178191" sldId="269"/>
            <ac:spMk id="48" creationId="{F402ED09-2F3E-40AD-8984-8FDFB2D02423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7:58:36.255" v="259"/>
          <ac:picMkLst>
            <pc:docMk/>
            <pc:sldMk cId="1425178191" sldId="269"/>
            <ac:picMk id="4" creationId="{A6BCC637-8FF0-4168-AAE4-D16F4D9796DD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14.842" v="126"/>
          <ac:picMkLst>
            <pc:docMk/>
            <pc:sldMk cId="1425178191" sldId="269"/>
            <ac:picMk id="10" creationId="{3E8F36F5-6CFA-456F-9D1C-C79C02A612D5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14.936" v="127"/>
          <ac:picMkLst>
            <pc:docMk/>
            <pc:sldMk cId="1425178191" sldId="269"/>
            <ac:picMk id="11" creationId="{84AF305A-2599-4AC8-B758-95A1E33D091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15.045" v="128"/>
          <ac:picMkLst>
            <pc:docMk/>
            <pc:sldMk cId="1425178191" sldId="269"/>
            <ac:picMk id="12" creationId="{14EA1C9B-9A1D-484C-B912-51D3B13DB3B7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15.154" v="129"/>
          <ac:picMkLst>
            <pc:docMk/>
            <pc:sldMk cId="1425178191" sldId="269"/>
            <ac:picMk id="13" creationId="{40D9727E-869E-47BB-B8ED-D50D79828297}"/>
          </ac:picMkLst>
        </pc:picChg>
        <pc:picChg chg="add mod">
          <ac:chgData name="Jaren Campbell" userId="S::jarenrcampbell@aggiemail.usu.edu::bd81b22e-b9bb-4152-b126-ddab5b1745ac" providerId="AD" clId="Web-{16B8B64D-BD63-F90B-F17A-843254DE4963}" dt="2019-10-03T18:18:26.527" v="1556" actId="1076"/>
          <ac:picMkLst>
            <pc:docMk/>
            <pc:sldMk cId="1425178191" sldId="269"/>
            <ac:picMk id="14" creationId="{DF349D9E-9E69-44EB-A9CB-72BDC285A4B7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7:58:41.444" v="261"/>
          <ac:picMkLst>
            <pc:docMk/>
            <pc:sldMk cId="1425178191" sldId="269"/>
            <ac:picMk id="16" creationId="{83F56F86-A17B-4593-A255-7575D97E663A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12.654" v="117"/>
          <ac:picMkLst>
            <pc:docMk/>
            <pc:sldMk cId="1425178191" sldId="269"/>
            <ac:picMk id="25" creationId="{2FC54E03-4037-49FE-A7C4-2A0196BC41FA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12.654" v="116"/>
          <ac:picMkLst>
            <pc:docMk/>
            <pc:sldMk cId="1425178191" sldId="269"/>
            <ac:picMk id="26" creationId="{394160F2-927A-4295-8BDA-66C5C8B54C7E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12.654" v="115"/>
          <ac:picMkLst>
            <pc:docMk/>
            <pc:sldMk cId="1425178191" sldId="269"/>
            <ac:picMk id="27" creationId="{9D3946D0-5E63-49E5-8489-575668029696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12.654" v="114"/>
          <ac:picMkLst>
            <pc:docMk/>
            <pc:sldMk cId="1425178191" sldId="269"/>
            <ac:picMk id="30" creationId="{495E0391-B6AE-41CF-9183-2B3573C796D9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8:44.043" v="1564"/>
        <pc:sldMkLst>
          <pc:docMk/>
          <pc:sldMk cId="4153701544" sldId="270"/>
        </pc:sldMkLst>
        <pc:spChg chg="del">
          <ac:chgData name="Jaren Campbell" userId="S::jarenrcampbell@aggiemail.usu.edu::bd81b22e-b9bb-4152-b126-ddab5b1745ac" providerId="AD" clId="Web-{16B8B64D-BD63-F90B-F17A-843254DE4963}" dt="2019-10-03T17:55:30.639" v="140"/>
          <ac:spMkLst>
            <pc:docMk/>
            <pc:sldMk cId="4153701544" sldId="270"/>
            <ac:spMk id="4" creationId="{7EF0CDE2-CB61-47EF-A025-42722B3EC36F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30.639" v="139"/>
          <ac:spMkLst>
            <pc:docMk/>
            <pc:sldMk cId="4153701544" sldId="270"/>
            <ac:spMk id="5" creationId="{ED910A9C-2037-44D4-BEF3-1ECD8B98C330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32.624" v="141"/>
          <ac:spMkLst>
            <pc:docMk/>
            <pc:sldMk cId="4153701544" sldId="270"/>
            <ac:spMk id="6" creationId="{12E479F4-DD47-4FFA-99C7-F06E82445542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32.733" v="142"/>
          <ac:spMkLst>
            <pc:docMk/>
            <pc:sldMk cId="4153701544" sldId="270"/>
            <ac:spMk id="7" creationId="{AF35BC75-0FE5-4056-95B2-80C34F4E6D60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32.842" v="143"/>
          <ac:spMkLst>
            <pc:docMk/>
            <pc:sldMk cId="4153701544" sldId="270"/>
            <ac:spMk id="8" creationId="{0490D709-4396-48CB-A19A-B40F880253E5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30.639" v="138"/>
          <ac:spMkLst>
            <pc:docMk/>
            <pc:sldMk cId="4153701544" sldId="270"/>
            <ac:spMk id="9" creationId="{89421069-F048-4816-926C-5B5B995691CC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32.952" v="144"/>
          <ac:spMkLst>
            <pc:docMk/>
            <pc:sldMk cId="4153701544" sldId="270"/>
            <ac:spMk id="10" creationId="{26C1CD7F-8EC2-4174-9F77-D70980D1E7CC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30.639" v="137"/>
          <ac:spMkLst>
            <pc:docMk/>
            <pc:sldMk cId="4153701544" sldId="270"/>
            <ac:spMk id="11" creationId="{EE1BFEC5-290C-4A2C-B71D-6134E0A26447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4:29.203" v="351" actId="1076"/>
          <ac:spMkLst>
            <pc:docMk/>
            <pc:sldMk cId="4153701544" sldId="270"/>
            <ac:spMk id="25" creationId="{FFFA6D7E-3D64-4C93-8A1E-224B13D1EBCB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8:43.105" v="1561"/>
          <ac:spMkLst>
            <pc:docMk/>
            <pc:sldMk cId="4153701544" sldId="270"/>
            <ac:spMk id="33" creationId="{8D5BB745-D3A4-4DE1-8F6C-39CC270C2C32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8:44.043" v="1564"/>
          <ac:spMkLst>
            <pc:docMk/>
            <pc:sldMk cId="4153701544" sldId="270"/>
            <ac:spMk id="39" creationId="{024711CA-6B79-4915-B147-CCB3C461D30A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7:58:29.582" v="256"/>
          <ac:picMkLst>
            <pc:docMk/>
            <pc:sldMk cId="4153701544" sldId="270"/>
            <ac:picMk id="3" creationId="{BF6FFF61-796D-47F4-9E8F-D9FDCBAD3A4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33.046" v="145"/>
          <ac:picMkLst>
            <pc:docMk/>
            <pc:sldMk cId="4153701544" sldId="270"/>
            <ac:picMk id="14" creationId="{9E2C8B3E-3629-4F7D-A7C8-FC6558A1BBCC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33.155" v="146"/>
          <ac:picMkLst>
            <pc:docMk/>
            <pc:sldMk cId="4153701544" sldId="270"/>
            <ac:picMk id="15" creationId="{B65033F3-D9B3-437C-8C14-E3C38B188F6D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33.264" v="147"/>
          <ac:picMkLst>
            <pc:docMk/>
            <pc:sldMk cId="4153701544" sldId="270"/>
            <ac:picMk id="16" creationId="{AB04BC33-DC15-47A9-B45C-9A1F6FB1C7E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33.374" v="148"/>
          <ac:picMkLst>
            <pc:docMk/>
            <pc:sldMk cId="4153701544" sldId="270"/>
            <ac:picMk id="17" creationId="{9967FD93-329D-43B8-B151-09FEB85A0F0E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30.639" v="136"/>
          <ac:picMkLst>
            <pc:docMk/>
            <pc:sldMk cId="4153701544" sldId="270"/>
            <ac:picMk id="18" creationId="{8E9FCD6C-7349-4FDF-8AF0-E0ACCAE5B21F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30.639" v="135"/>
          <ac:picMkLst>
            <pc:docMk/>
            <pc:sldMk cId="4153701544" sldId="270"/>
            <ac:picMk id="19" creationId="{1184BE1C-8413-4307-BFF9-35A3920AE713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30.639" v="134"/>
          <ac:picMkLst>
            <pc:docMk/>
            <pc:sldMk cId="4153701544" sldId="270"/>
            <ac:picMk id="20" creationId="{2A06D6A1-7D72-4A0A-A1C7-174AB4BDD5EB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30.639" v="133"/>
          <ac:picMkLst>
            <pc:docMk/>
            <pc:sldMk cId="4153701544" sldId="270"/>
            <ac:picMk id="21" creationId="{1661ED46-DEA6-4F38-B938-B494B46E6F22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8:43.105" v="1562"/>
          <ac:picMkLst>
            <pc:docMk/>
            <pc:sldMk cId="4153701544" sldId="270"/>
            <ac:picMk id="31" creationId="{26A057DF-D5B5-49C1-9FF4-29DDCCECB081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7:58:32.411" v="258"/>
          <ac:picMkLst>
            <pc:docMk/>
            <pc:sldMk cId="4153701544" sldId="270"/>
            <ac:picMk id="35" creationId="{33A30793-86B8-4828-B1CA-CB5915579571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8:43.902" v="1563"/>
          <ac:picMkLst>
            <pc:docMk/>
            <pc:sldMk cId="4153701544" sldId="270"/>
            <ac:picMk id="37" creationId="{359622AA-32EE-4EDE-AE9F-D03E4C97F54E}"/>
          </ac:picMkLst>
        </pc:picChg>
      </pc:sldChg>
      <pc:sldChg chg="addSp delSp modSp delAnim">
        <pc:chgData name="Jaren Campbell" userId="S::jarenrcampbell@aggiemail.usu.edu::bd81b22e-b9bb-4152-b126-ddab5b1745ac" providerId="AD" clId="Web-{16B8B64D-BD63-F90B-F17A-843254DE4963}" dt="2019-10-03T18:18:38.949" v="1560"/>
        <pc:sldMkLst>
          <pc:docMk/>
          <pc:sldMk cId="2467156201" sldId="273"/>
        </pc:sldMkLst>
        <pc:spChg chg="add">
          <ac:chgData name="Jaren Campbell" userId="S::jarenrcampbell@aggiemail.usu.edu::bd81b22e-b9bb-4152-b126-ddab5b1745ac" providerId="AD" clId="Web-{16B8B64D-BD63-F90B-F17A-843254DE4963}" dt="2019-10-03T18:18:38.949" v="1560"/>
          <ac:spMkLst>
            <pc:docMk/>
            <pc:sldMk cId="2467156201" sldId="273"/>
            <ac:spMk id="8" creationId="{3837D817-2481-4EBB-849C-09D26071AAFB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9:58.292" v="558" actId="20577"/>
          <ac:spMkLst>
            <pc:docMk/>
            <pc:sldMk cId="2467156201" sldId="273"/>
            <ac:spMk id="15" creationId="{46BF7FD2-5FB1-451D-8963-3138E3EF691D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9:18.650" v="536" actId="20577"/>
          <ac:spMkLst>
            <pc:docMk/>
            <pc:sldMk cId="2467156201" sldId="273"/>
            <ac:spMk id="22" creationId="{27399AA7-C4FF-4C7C-ACF8-58FCE4D379DA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8:09:24.057" v="538"/>
          <ac:spMkLst>
            <pc:docMk/>
            <pc:sldMk cId="2467156201" sldId="273"/>
            <ac:spMk id="25" creationId="{FCD667E5-0331-485C-95D1-634175BE6E15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8:09:30.088" v="539"/>
          <ac:spMkLst>
            <pc:docMk/>
            <pc:sldMk cId="2467156201" sldId="273"/>
            <ac:spMk id="27" creationId="{C81204B3-2B3A-42CC-B37D-E9D0690F5799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9:48.663" v="273" actId="1076"/>
          <ac:spMkLst>
            <pc:docMk/>
            <pc:sldMk cId="2467156201" sldId="273"/>
            <ac:spMk id="30" creationId="{352A6AEA-418E-4877-BDBB-2A36F37D7F78}"/>
          </ac:spMkLst>
        </pc:spChg>
        <pc:spChg chg="add del mod">
          <ac:chgData name="Jaren Campbell" userId="S::jarenrcampbell@aggiemail.usu.edu::bd81b22e-b9bb-4152-b126-ddab5b1745ac" providerId="AD" clId="Web-{16B8B64D-BD63-F90B-F17A-843254DE4963}" dt="2019-10-03T18:18:38.449" v="1557"/>
          <ac:spMkLst>
            <pc:docMk/>
            <pc:sldMk cId="2467156201" sldId="273"/>
            <ac:spMk id="31" creationId="{3653401A-794E-444E-B3AB-0CE456ADE5FB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0:37.630" v="63" actId="20577"/>
          <ac:spMkLst>
            <pc:docMk/>
            <pc:sldMk cId="2467156201" sldId="273"/>
            <ac:spMk id="34" creationId="{995BF397-156F-440B-855B-FEC6B046C738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4:16.324" v="111" actId="20577"/>
          <ac:spMkLst>
            <pc:docMk/>
            <pc:sldMk cId="2467156201" sldId="273"/>
            <ac:spMk id="35" creationId="{B6A84615-E28D-444A-B0E5-B38D57BCD07D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0:16.895" v="10" actId="20577"/>
          <ac:spMkLst>
            <pc:docMk/>
            <pc:sldMk cId="2467156201" sldId="273"/>
            <ac:spMk id="41" creationId="{BA9B3846-792E-4E70-B17D-488D095F8B1E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1:08.881" v="84" actId="20577"/>
          <ac:spMkLst>
            <pc:docMk/>
            <pc:sldMk cId="2467156201" sldId="273"/>
            <ac:spMk id="43" creationId="{927A09C9-1BFF-4F40-AA73-B666C7735863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7:58:58.552" v="263"/>
          <ac:picMkLst>
            <pc:docMk/>
            <pc:sldMk cId="2467156201" sldId="273"/>
            <ac:picMk id="3" creationId="{EAD3600D-535F-40EB-B01B-8D6B58E36943}"/>
          </ac:picMkLst>
        </pc:picChg>
        <pc:picChg chg="add del ord">
          <ac:chgData name="Jaren Campbell" userId="S::jarenrcampbell@aggiemail.usu.edu::bd81b22e-b9bb-4152-b126-ddab5b1745ac" providerId="AD" clId="Web-{16B8B64D-BD63-F90B-F17A-843254DE4963}" dt="2019-10-03T17:59:15.537" v="266"/>
          <ac:picMkLst>
            <pc:docMk/>
            <pc:sldMk cId="2467156201" sldId="273"/>
            <ac:picMk id="5" creationId="{FFCE4943-788E-46F6-9D32-1DFBABF4F827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7:59:42.663" v="271"/>
          <ac:picMkLst>
            <pc:docMk/>
            <pc:sldMk cId="2467156201" sldId="273"/>
            <ac:picMk id="6" creationId="{9BBAF818-B4E8-441F-BE58-7DD7785EE45C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8:38.839" v="1559"/>
          <ac:picMkLst>
            <pc:docMk/>
            <pc:sldMk cId="2467156201" sldId="273"/>
            <ac:picMk id="7" creationId="{1581DFB1-DE9D-4000-843C-DDBF935BBD86}"/>
          </ac:picMkLst>
        </pc:picChg>
        <pc:picChg chg="mod">
          <ac:chgData name="Jaren Campbell" userId="S::jarenrcampbell@aggiemail.usu.edu::bd81b22e-b9bb-4152-b126-ddab5b1745ac" providerId="AD" clId="Web-{16B8B64D-BD63-F90B-F17A-843254DE4963}" dt="2019-10-03T17:52:06.117" v="88" actId="1076"/>
          <ac:picMkLst>
            <pc:docMk/>
            <pc:sldMk cId="2467156201" sldId="273"/>
            <ac:picMk id="28" creationId="{F64887DC-595E-474F-BC37-45CC498701FE}"/>
          </ac:picMkLst>
        </pc:picChg>
        <pc:picChg chg="add del mod">
          <ac:chgData name="Jaren Campbell" userId="S::jarenrcampbell@aggiemail.usu.edu::bd81b22e-b9bb-4152-b126-ddab5b1745ac" providerId="AD" clId="Web-{16B8B64D-BD63-F90B-F17A-843254DE4963}" dt="2019-10-03T18:18:38.449" v="1558"/>
          <ac:picMkLst>
            <pc:docMk/>
            <pc:sldMk cId="2467156201" sldId="273"/>
            <ac:picMk id="29" creationId="{1F840927-4618-4957-BAF5-02EA7DB83142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9:00.825" v="1576"/>
        <pc:sldMkLst>
          <pc:docMk/>
          <pc:sldMk cId="1646742929" sldId="274"/>
        </pc:sldMkLst>
        <pc:spChg chg="add">
          <ac:chgData name="Jaren Campbell" userId="S::jarenrcampbell@aggiemail.usu.edu::bd81b22e-b9bb-4152-b126-ddab5b1745ac" providerId="AD" clId="Web-{16B8B64D-BD63-F90B-F17A-843254DE4963}" dt="2019-10-03T17:56:11.844" v="196"/>
          <ac:spMkLst>
            <pc:docMk/>
            <pc:sldMk cId="1646742929" sldId="274"/>
            <ac:spMk id="2" creationId="{EF3B2822-E562-411A-BE03-DC0B6B4434B9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11.953" v="197"/>
          <ac:spMkLst>
            <pc:docMk/>
            <pc:sldMk cId="1646742929" sldId="274"/>
            <ac:spMk id="3" creationId="{8B6163F5-E7CB-4398-BE59-3EE6DA4E96B9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12.062" v="198"/>
          <ac:spMkLst>
            <pc:docMk/>
            <pc:sldMk cId="1646742929" sldId="274"/>
            <ac:spMk id="5" creationId="{01D06AE4-7B0D-4F2A-8483-74A17A7CAC7B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12.188" v="199"/>
          <ac:spMkLst>
            <pc:docMk/>
            <pc:sldMk cId="1646742929" sldId="274"/>
            <ac:spMk id="6" creationId="{9C2979C7-918F-4F2B-BFAA-351FFA6AB042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9:00.231" v="1573"/>
          <ac:spMkLst>
            <pc:docMk/>
            <pc:sldMk cId="1646742929" sldId="274"/>
            <ac:spMk id="12" creationId="{6EC64CD6-5CC7-4AE4-AFB4-0D69E6030A4F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2:25.953" v="709" actId="20577"/>
          <ac:spMkLst>
            <pc:docMk/>
            <pc:sldMk cId="1646742929" sldId="274"/>
            <ac:spMk id="15" creationId="{46BF7FD2-5FB1-451D-8963-3138E3EF691D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9:00.825" v="1576"/>
          <ac:spMkLst>
            <pc:docMk/>
            <pc:sldMk cId="1646742929" sldId="274"/>
            <ac:spMk id="16" creationId="{6F2159C2-9573-431D-82C6-F84C7D512EF3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2:39.703" v="752" actId="20577"/>
          <ac:spMkLst>
            <pc:docMk/>
            <pc:sldMk cId="1646742929" sldId="274"/>
            <ac:spMk id="22" creationId="{27399AA7-C4FF-4C7C-ACF8-58FCE4D379DA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0:17.164" v="285" actId="1076"/>
          <ac:spMkLst>
            <pc:docMk/>
            <pc:sldMk cId="1646742929" sldId="274"/>
            <ac:spMk id="24" creationId="{77708757-2406-4FCC-B284-229738B157F0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11.187" v="195"/>
          <ac:spMkLst>
            <pc:docMk/>
            <pc:sldMk cId="1646742929" sldId="274"/>
            <ac:spMk id="30" creationId="{755B996A-F7CA-44A0-B89A-44C21C614D06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11.187" v="194"/>
          <ac:spMkLst>
            <pc:docMk/>
            <pc:sldMk cId="1646742929" sldId="274"/>
            <ac:spMk id="34" creationId="{9A20E77C-43B9-4C36-984A-0A4B20B5C9E3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11.172" v="193"/>
          <ac:spMkLst>
            <pc:docMk/>
            <pc:sldMk cId="1646742929" sldId="274"/>
            <ac:spMk id="37" creationId="{6A442C30-4DA5-4037-8431-BCB80D7C5CE3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11.172" v="192"/>
          <ac:spMkLst>
            <pc:docMk/>
            <pc:sldMk cId="1646742929" sldId="274"/>
            <ac:spMk id="42" creationId="{41E467DE-092A-4332-8454-3BD98FB1C4FC}"/>
          </ac:spMkLst>
        </pc:spChg>
        <pc:picChg chg="add">
          <ac:chgData name="Jaren Campbell" userId="S::jarenrcampbell@aggiemail.usu.edu::bd81b22e-b9bb-4152-b126-ddab5b1745ac" providerId="AD" clId="Web-{16B8B64D-BD63-F90B-F17A-843254DE4963}" dt="2019-10-03T17:56:12.312" v="200"/>
          <ac:picMkLst>
            <pc:docMk/>
            <pc:sldMk cId="1646742929" sldId="274"/>
            <ac:picMk id="7" creationId="{71784938-C22D-44C7-A442-E15930743E26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12.422" v="201"/>
          <ac:picMkLst>
            <pc:docMk/>
            <pc:sldMk cId="1646742929" sldId="274"/>
            <ac:picMk id="8" creationId="{A11577F4-2ECB-41A3-8CFC-E5910C63EC5B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12.531" v="202"/>
          <ac:picMkLst>
            <pc:docMk/>
            <pc:sldMk cId="1646742929" sldId="274"/>
            <ac:picMk id="9" creationId="{EC5FD335-ACCF-4D72-A26D-F07470638EDE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12.641" v="203"/>
          <ac:picMkLst>
            <pc:docMk/>
            <pc:sldMk cId="1646742929" sldId="274"/>
            <ac:picMk id="10" creationId="{D5DB6B05-5BFA-4596-ABD6-A9F13F934779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9:00.231" v="1574"/>
          <ac:picMkLst>
            <pc:docMk/>
            <pc:sldMk cId="1646742929" sldId="274"/>
            <ac:picMk id="11" creationId="{D2E1FB7B-C1F8-4DA3-B2F1-0D0D53A8F17C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8:00:13.242" v="283"/>
          <ac:picMkLst>
            <pc:docMk/>
            <pc:sldMk cId="1646742929" sldId="274"/>
            <ac:picMk id="13" creationId="{320B4AFF-B24B-4E4F-87D2-085096ACA6BC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9:00.715" v="1575"/>
          <ac:picMkLst>
            <pc:docMk/>
            <pc:sldMk cId="1646742929" sldId="274"/>
            <ac:picMk id="14" creationId="{A5F1F7A0-C968-43B1-83FD-AC2E84F9E8D1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11.172" v="191"/>
          <ac:picMkLst>
            <pc:docMk/>
            <pc:sldMk cId="1646742929" sldId="274"/>
            <ac:picMk id="19" creationId="{6501DB46-FE13-4720-8EF8-11837CD4C9CF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11.172" v="190"/>
          <ac:picMkLst>
            <pc:docMk/>
            <pc:sldMk cId="1646742929" sldId="274"/>
            <ac:picMk id="20" creationId="{17D61969-20C2-4F6B-B1DF-D28588E70101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11.172" v="189"/>
          <ac:picMkLst>
            <pc:docMk/>
            <pc:sldMk cId="1646742929" sldId="274"/>
            <ac:picMk id="23" creationId="{E852EA0E-7B4C-4916-AD0F-A4F4F9DEAFB5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11.172" v="188"/>
          <ac:picMkLst>
            <pc:docMk/>
            <pc:sldMk cId="1646742929" sldId="274"/>
            <ac:picMk id="25" creationId="{C97D540D-E2F3-4A79-A38C-C32AABBC1EA9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8:00:10.695" v="281"/>
          <ac:picMkLst>
            <pc:docMk/>
            <pc:sldMk cId="1646742929" sldId="274"/>
            <ac:picMk id="44" creationId="{CDA19EF8-4ACC-447B-8D1F-F2E528E61821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9:09.747" v="1584"/>
        <pc:sldMkLst>
          <pc:docMk/>
          <pc:sldMk cId="4013779530" sldId="278"/>
        </pc:sldMkLst>
        <pc:spChg chg="add">
          <ac:chgData name="Jaren Campbell" userId="S::jarenrcampbell@aggiemail.usu.edu::bd81b22e-b9bb-4152-b126-ddab5b1745ac" providerId="AD" clId="Web-{16B8B64D-BD63-F90B-F17A-843254DE4963}" dt="2019-10-03T17:57:05.455" v="235"/>
          <ac:spMkLst>
            <pc:docMk/>
            <pc:sldMk cId="4013779530" sldId="278"/>
            <ac:spMk id="2" creationId="{D89CBA89-D846-4BD3-AEE4-F77FE3AA87EC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7:05.564" v="236"/>
          <ac:spMkLst>
            <pc:docMk/>
            <pc:sldMk cId="4013779530" sldId="278"/>
            <ac:spMk id="3" creationId="{94CE4B6F-1326-4B9E-8B87-2FA5FCDA31AF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7:05.674" v="237"/>
          <ac:spMkLst>
            <pc:docMk/>
            <pc:sldMk cId="4013779530" sldId="278"/>
            <ac:spMk id="5" creationId="{46DF3778-41C0-493A-975D-A3C072A7E83E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7:05.783" v="238"/>
          <ac:spMkLst>
            <pc:docMk/>
            <pc:sldMk cId="4013779530" sldId="278"/>
            <ac:spMk id="6" creationId="{5764E6EC-C1EC-40C9-B967-8E5C39ACECC2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7:05.892" v="239"/>
          <ac:spMkLst>
            <pc:docMk/>
            <pc:sldMk cId="4013779530" sldId="278"/>
            <ac:spMk id="7" creationId="{5BF3DDE3-4F76-4393-8B63-6674E912CFCA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9:08.965" v="1581"/>
          <ac:spMkLst>
            <pc:docMk/>
            <pc:sldMk cId="4013779530" sldId="278"/>
            <ac:spMk id="13" creationId="{97466F53-FB68-41E8-B7C5-B15B87856DC3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2:57.876" v="763" actId="20577"/>
          <ac:spMkLst>
            <pc:docMk/>
            <pc:sldMk cId="4013779530" sldId="278"/>
            <ac:spMk id="15" creationId="{46BF7FD2-5FB1-451D-8963-3138E3EF691D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9:09.747" v="1584"/>
          <ac:spMkLst>
            <pc:docMk/>
            <pc:sldMk cId="4013779530" sldId="278"/>
            <ac:spMk id="16" creationId="{530F52DA-7A23-47ED-9F5E-77AC50A10EF5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9:33.366" v="269" actId="1076"/>
          <ac:spMkLst>
            <pc:docMk/>
            <pc:sldMk cId="4013779530" sldId="278"/>
            <ac:spMk id="23" creationId="{84ADE327-D2AD-4A49-98C0-0206C7499E9C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6:58.055" v="1496" actId="20577"/>
          <ac:spMkLst>
            <pc:docMk/>
            <pc:sldMk cId="4013779530" sldId="278"/>
            <ac:spMk id="27" creationId="{C3A2BE7E-9F93-4895-A9DB-14FEDB6E8E39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7:03.736" v="234"/>
          <ac:spMkLst>
            <pc:docMk/>
            <pc:sldMk cId="4013779530" sldId="278"/>
            <ac:spMk id="28" creationId="{030BBCB1-A7B2-48BD-B418-2575D63F7BB0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7:03.736" v="233"/>
          <ac:spMkLst>
            <pc:docMk/>
            <pc:sldMk cId="4013779530" sldId="278"/>
            <ac:spMk id="31" creationId="{A9C659FC-C8EF-4671-AEE5-148B51B17D6E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7:03.736" v="230"/>
          <ac:spMkLst>
            <pc:docMk/>
            <pc:sldMk cId="4013779530" sldId="278"/>
            <ac:spMk id="34" creationId="{8AA42C11-35A3-4281-A7D5-B6A10A0E5932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7:03.736" v="232"/>
          <ac:spMkLst>
            <pc:docMk/>
            <pc:sldMk cId="4013779530" sldId="278"/>
            <ac:spMk id="39" creationId="{33CD3962-4BFE-44BB-9749-27FC1AC2B2CC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7:03.736" v="231"/>
          <ac:spMkLst>
            <pc:docMk/>
            <pc:sldMk cId="4013779530" sldId="278"/>
            <ac:spMk id="41" creationId="{C1FF9D87-4A52-4045-8B00-E84B96285702}"/>
          </ac:spMkLst>
        </pc:spChg>
        <pc:picChg chg="add">
          <ac:chgData name="Jaren Campbell" userId="S::jarenrcampbell@aggiemail.usu.edu::bd81b22e-b9bb-4152-b126-ddab5b1745ac" providerId="AD" clId="Web-{16B8B64D-BD63-F90B-F17A-843254DE4963}" dt="2019-10-03T17:57:06.002" v="240"/>
          <ac:picMkLst>
            <pc:docMk/>
            <pc:sldMk cId="4013779530" sldId="278"/>
            <ac:picMk id="8" creationId="{0EB5A6E3-6256-4ABD-923C-B522F03550A7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7:06.111" v="241"/>
          <ac:picMkLst>
            <pc:docMk/>
            <pc:sldMk cId="4013779530" sldId="278"/>
            <ac:picMk id="9" creationId="{BEDEBBB3-B5F4-4450-9265-E50F6ACA334B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7:06.205" v="242"/>
          <ac:picMkLst>
            <pc:docMk/>
            <pc:sldMk cId="4013779530" sldId="278"/>
            <ac:picMk id="10" creationId="{B74B7134-C34C-4D20-865A-BAF135F549E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7:06.314" v="243"/>
          <ac:picMkLst>
            <pc:docMk/>
            <pc:sldMk cId="4013779530" sldId="278"/>
            <ac:picMk id="11" creationId="{61A9AD8B-4995-4921-AAF7-2754D08A084D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9:08.965" v="1582"/>
          <ac:picMkLst>
            <pc:docMk/>
            <pc:sldMk cId="4013779530" sldId="278"/>
            <ac:picMk id="12" creationId="{2717BCDA-2796-46DB-AEB4-DC03FF02369D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9:09.622" v="1583"/>
          <ac:picMkLst>
            <pc:docMk/>
            <pc:sldMk cId="4013779530" sldId="278"/>
            <ac:picMk id="14" creationId="{0A78F05B-37FF-4BFC-AF31-01C541DFC3C5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7:03.720" v="229"/>
          <ac:picMkLst>
            <pc:docMk/>
            <pc:sldMk cId="4013779530" sldId="278"/>
            <ac:picMk id="19" creationId="{45AC1BBB-50EB-4C47-B1DF-75BC6177318D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7:03.720" v="228"/>
          <ac:picMkLst>
            <pc:docMk/>
            <pc:sldMk cId="4013779530" sldId="278"/>
            <ac:picMk id="20" creationId="{83D20926-0A63-4F55-BEF3-1E248A90725C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7:03.720" v="227"/>
          <ac:picMkLst>
            <pc:docMk/>
            <pc:sldMk cId="4013779530" sldId="278"/>
            <ac:picMk id="21" creationId="{19878DA8-4B83-4679-8645-9BA0E63C8783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7:03.720" v="226"/>
          <ac:picMkLst>
            <pc:docMk/>
            <pc:sldMk cId="4013779530" sldId="278"/>
            <ac:picMk id="25" creationId="{83F599E8-5223-4525-A5E5-F702C0FC5777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8:53.871" v="1572"/>
        <pc:sldMkLst>
          <pc:docMk/>
          <pc:sldMk cId="3842206399" sldId="287"/>
        </pc:sldMkLst>
        <pc:spChg chg="add">
          <ac:chgData name="Jaren Campbell" userId="S::jarenrcampbell@aggiemail.usu.edu::bd81b22e-b9bb-4152-b126-ddab5b1745ac" providerId="AD" clId="Web-{16B8B64D-BD63-F90B-F17A-843254DE4963}" dt="2019-10-03T17:55:55.515" v="178"/>
          <ac:spMkLst>
            <pc:docMk/>
            <pc:sldMk cId="3842206399" sldId="287"/>
            <ac:spMk id="2" creationId="{3738C4B6-6CD9-4AA5-B5E6-A7A2CCE0A31A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55.640" v="179"/>
          <ac:spMkLst>
            <pc:docMk/>
            <pc:sldMk cId="3842206399" sldId="287"/>
            <ac:spMk id="3" creationId="{7E420CBE-68FC-46EE-84DD-8225EA1472D1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55.734" v="180"/>
          <ac:spMkLst>
            <pc:docMk/>
            <pc:sldMk cId="3842206399" sldId="287"/>
            <ac:spMk id="5" creationId="{0E5A3F25-CA57-4380-A3B9-A5F9113D42CF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55.843" v="181"/>
          <ac:spMkLst>
            <pc:docMk/>
            <pc:sldMk cId="3842206399" sldId="287"/>
            <ac:spMk id="6" creationId="{74C2B939-BD6B-42FA-AFC2-B96FEEAD4675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8:52.981" v="1569"/>
          <ac:spMkLst>
            <pc:docMk/>
            <pc:sldMk cId="3842206399" sldId="287"/>
            <ac:spMk id="12" creationId="{AA631E02-70CD-453E-B9D7-51008A98761E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8:53.871" v="1572"/>
          <ac:spMkLst>
            <pc:docMk/>
            <pc:sldMk cId="3842206399" sldId="287"/>
            <ac:spMk id="15" creationId="{2F449231-4B86-4831-B7BD-E76CA4C5015A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53.578" v="174"/>
          <ac:spMkLst>
            <pc:docMk/>
            <pc:sldMk cId="3842206399" sldId="287"/>
            <ac:spMk id="19" creationId="{54F8C366-E8AE-4484-9E9F-7C51B3FE61AF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53.578" v="177"/>
          <ac:spMkLst>
            <pc:docMk/>
            <pc:sldMk cId="3842206399" sldId="287"/>
            <ac:spMk id="22" creationId="{33416254-9A67-4735-AF8B-F2760EC6AAA0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4:20.031" v="350" actId="1076"/>
          <ac:spMkLst>
            <pc:docMk/>
            <pc:sldMk cId="3842206399" sldId="287"/>
            <ac:spMk id="25" creationId="{FFFA6D7E-3D64-4C93-8A1E-224B13D1EBCB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53.578" v="176"/>
          <ac:spMkLst>
            <pc:docMk/>
            <pc:sldMk cId="3842206399" sldId="287"/>
            <ac:spMk id="29" creationId="{6906907E-85AC-43A2-A2F2-34BFDA3722D7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53.578" v="175"/>
          <ac:spMkLst>
            <pc:docMk/>
            <pc:sldMk cId="3842206399" sldId="287"/>
            <ac:spMk id="31" creationId="{FECC7C55-86F9-49A1-839E-C26ADD7894D9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7:58:03.582" v="253"/>
          <ac:picMkLst>
            <pc:docMk/>
            <pc:sldMk cId="3842206399" sldId="287"/>
            <ac:picMk id="4" creationId="{25CBE212-9C02-49E4-87D7-E490FFF545D5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55.953" v="182"/>
          <ac:picMkLst>
            <pc:docMk/>
            <pc:sldMk cId="3842206399" sldId="287"/>
            <ac:picMk id="7" creationId="{46E4659B-B3A9-4C0A-82BB-9FDE6A417066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56.062" v="183"/>
          <ac:picMkLst>
            <pc:docMk/>
            <pc:sldMk cId="3842206399" sldId="287"/>
            <ac:picMk id="8" creationId="{120DC83C-BF1F-4262-91EB-A08673949676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56.171" v="184"/>
          <ac:picMkLst>
            <pc:docMk/>
            <pc:sldMk cId="3842206399" sldId="287"/>
            <ac:picMk id="9" creationId="{9348518A-018C-4B32-BD0D-2445F5DA1BCC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56.265" v="185"/>
          <ac:picMkLst>
            <pc:docMk/>
            <pc:sldMk cId="3842206399" sldId="287"/>
            <ac:picMk id="10" creationId="{434E7E8F-9C65-4776-852E-1A4665B0A059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8:52.981" v="1570"/>
          <ac:picMkLst>
            <pc:docMk/>
            <pc:sldMk cId="3842206399" sldId="287"/>
            <ac:picMk id="11" creationId="{B73DFB6E-AB73-4ACE-96B6-53DE56CFF01B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7:58:09.035" v="255"/>
          <ac:picMkLst>
            <pc:docMk/>
            <pc:sldMk cId="3842206399" sldId="287"/>
            <ac:picMk id="13" creationId="{19B3A535-8C48-413C-ADA4-7AC332AFF6F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8:53.777" v="1571"/>
          <ac:picMkLst>
            <pc:docMk/>
            <pc:sldMk cId="3842206399" sldId="287"/>
            <ac:picMk id="14" creationId="{20941C64-11A4-49A4-B2E8-D26C108F4C62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53.578" v="173"/>
          <ac:picMkLst>
            <pc:docMk/>
            <pc:sldMk cId="3842206399" sldId="287"/>
            <ac:picMk id="18" creationId="{FFC6BEA8-D744-42E7-A7C3-0065AC4CE4EF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53.578" v="172"/>
          <ac:picMkLst>
            <pc:docMk/>
            <pc:sldMk cId="3842206399" sldId="287"/>
            <ac:picMk id="20" creationId="{DAECD654-F01A-42D8-B96C-4761B0BD2D86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53.578" v="171"/>
          <ac:picMkLst>
            <pc:docMk/>
            <pc:sldMk cId="3842206399" sldId="287"/>
            <ac:picMk id="21" creationId="{CBAC68E5-8D64-4EAB-94E2-DC6058AA2D68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53.578" v="170"/>
          <ac:picMkLst>
            <pc:docMk/>
            <pc:sldMk cId="3842206399" sldId="287"/>
            <ac:picMk id="23" creationId="{1E8773DB-706C-4CBC-8311-D4B16AF373AA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9:05.450" v="1580"/>
        <pc:sldMkLst>
          <pc:docMk/>
          <pc:sldMk cId="1800883514" sldId="288"/>
        </pc:sldMkLst>
        <pc:spChg chg="add">
          <ac:chgData name="Jaren Campbell" userId="S::jarenrcampbell@aggiemail.usu.edu::bd81b22e-b9bb-4152-b126-ddab5b1745ac" providerId="AD" clId="Web-{16B8B64D-BD63-F90B-F17A-843254DE4963}" dt="2019-10-03T17:56:25.735" v="215"/>
          <ac:spMkLst>
            <pc:docMk/>
            <pc:sldMk cId="1800883514" sldId="288"/>
            <ac:spMk id="2" creationId="{EAA37C39-E40D-44FB-8901-36C7A1496AFB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25.844" v="216"/>
          <ac:spMkLst>
            <pc:docMk/>
            <pc:sldMk cId="1800883514" sldId="288"/>
            <ac:spMk id="4" creationId="{DF731B7E-408E-45D1-A77F-6214ED3E75DC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25.954" v="217"/>
          <ac:spMkLst>
            <pc:docMk/>
            <pc:sldMk cId="1800883514" sldId="288"/>
            <ac:spMk id="5" creationId="{0AE85A56-32A6-4767-B5D3-B20D65E46A41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26.063" v="218"/>
          <ac:spMkLst>
            <pc:docMk/>
            <pc:sldMk cId="1800883514" sldId="288"/>
            <ac:spMk id="6" creationId="{559C631A-E367-4A30-A4D2-A013ACEA7DF5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9:04.887" v="1577"/>
          <ac:spMkLst>
            <pc:docMk/>
            <pc:sldMk cId="1800883514" sldId="288"/>
            <ac:spMk id="12" creationId="{FCD6D588-11BA-4B9B-8088-6FADAC7F4D83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9:05.450" v="1580"/>
          <ac:spMkLst>
            <pc:docMk/>
            <pc:sldMk cId="1800883514" sldId="288"/>
            <ac:spMk id="14" creationId="{4BB1825B-4651-4322-ACC4-026B414984FE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23.828" v="212"/>
          <ac:spMkLst>
            <pc:docMk/>
            <pc:sldMk cId="1800883514" sldId="288"/>
            <ac:spMk id="19" creationId="{54F8C366-E8AE-4484-9E9F-7C51B3FE61AF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23.828" v="214"/>
          <ac:spMkLst>
            <pc:docMk/>
            <pc:sldMk cId="1800883514" sldId="288"/>
            <ac:spMk id="22" creationId="{33416254-9A67-4735-AF8B-F2760EC6AAA0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3:41.217" v="349" actId="1076"/>
          <ac:spMkLst>
            <pc:docMk/>
            <pc:sldMk cId="1800883514" sldId="288"/>
            <ac:spMk id="25" creationId="{FFFA6D7E-3D64-4C93-8A1E-224B13D1EBCB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23.828" v="213"/>
          <ac:spMkLst>
            <pc:docMk/>
            <pc:sldMk cId="1800883514" sldId="288"/>
            <ac:spMk id="29" creationId="{6906907E-85AC-43A2-A2F2-34BFDA3722D7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23.828" v="211"/>
          <ac:spMkLst>
            <pc:docMk/>
            <pc:sldMk cId="1800883514" sldId="288"/>
            <ac:spMk id="31" creationId="{FECC7C55-86F9-49A1-839E-C26ADD7894D9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6:44.782" v="225" actId="1076"/>
          <ac:spMkLst>
            <pc:docMk/>
            <pc:sldMk cId="1800883514" sldId="288"/>
            <ac:spMk id="34" creationId="{6DD92D20-C54B-468E-A8B5-89CEC138CC1F}"/>
          </ac:spMkLst>
        </pc:spChg>
        <pc:picChg chg="add">
          <ac:chgData name="Jaren Campbell" userId="S::jarenrcampbell@aggiemail.usu.edu::bd81b22e-b9bb-4152-b126-ddab5b1745ac" providerId="AD" clId="Web-{16B8B64D-BD63-F90B-F17A-843254DE4963}" dt="2019-10-03T17:56:26.172" v="219"/>
          <ac:picMkLst>
            <pc:docMk/>
            <pc:sldMk cId="1800883514" sldId="288"/>
            <ac:picMk id="7" creationId="{2117E04C-8580-411F-9772-5DEE716B0DFC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26.282" v="220"/>
          <ac:picMkLst>
            <pc:docMk/>
            <pc:sldMk cId="1800883514" sldId="288"/>
            <ac:picMk id="8" creationId="{4D7988AF-4E0E-4272-8126-BE45C1DAF3B4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26.391" v="221"/>
          <ac:picMkLst>
            <pc:docMk/>
            <pc:sldMk cId="1800883514" sldId="288"/>
            <ac:picMk id="9" creationId="{3C16A964-D8CF-4C14-A4AA-E7A2C7168725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26.500" v="222"/>
          <ac:picMkLst>
            <pc:docMk/>
            <pc:sldMk cId="1800883514" sldId="288"/>
            <ac:picMk id="10" creationId="{F02D1525-43D7-43C0-8071-EDD425541CA5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9:04.887" v="1578"/>
          <ac:picMkLst>
            <pc:docMk/>
            <pc:sldMk cId="1800883514" sldId="288"/>
            <ac:picMk id="11" creationId="{1B5493F0-1F81-4DDE-9C44-B2AD7D8CA4C2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9:05.325" v="1579"/>
          <ac:picMkLst>
            <pc:docMk/>
            <pc:sldMk cId="1800883514" sldId="288"/>
            <ac:picMk id="13" creationId="{72333EC6-32B2-48DF-9FCF-0D801F83366A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23.828" v="210"/>
          <ac:picMkLst>
            <pc:docMk/>
            <pc:sldMk cId="1800883514" sldId="288"/>
            <ac:picMk id="18" creationId="{9E4AA549-2492-462B-9C90-A6B98FDDC8EE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23.828" v="209"/>
          <ac:picMkLst>
            <pc:docMk/>
            <pc:sldMk cId="1800883514" sldId="288"/>
            <ac:picMk id="20" creationId="{A174E2E6-2529-4B3C-AE02-7B10ECB5C949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23.828" v="208"/>
          <ac:picMkLst>
            <pc:docMk/>
            <pc:sldMk cId="1800883514" sldId="288"/>
            <ac:picMk id="21" creationId="{CEF150EB-3110-4DA3-96FE-5AFAFF7EDF67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23.828" v="207"/>
          <ac:picMkLst>
            <pc:docMk/>
            <pc:sldMk cId="1800883514" sldId="288"/>
            <ac:picMk id="23" creationId="{C482EE5D-1B96-4974-B309-DFCA4C964A52}"/>
          </ac:picMkLst>
        </pc:picChg>
      </pc:sldChg>
      <pc:sldChg chg="addSp delSp modSp add ord replId">
        <pc:chgData name="Jaren Campbell" userId="S::jarenrcampbell@aggiemail.usu.edu::bd81b22e-b9bb-4152-b126-ddab5b1745ac" providerId="AD" clId="Web-{16B8B64D-BD63-F90B-F17A-843254DE4963}" dt="2019-10-03T18:19:40.373" v="1597" actId="1076"/>
        <pc:sldMkLst>
          <pc:docMk/>
          <pc:sldMk cId="532704121" sldId="289"/>
        </pc:sldMkLst>
        <pc:spChg chg="del">
          <ac:chgData name="Jaren Campbell" userId="S::jarenrcampbell@aggiemail.usu.edu::bd81b22e-b9bb-4152-b126-ddab5b1745ac" providerId="AD" clId="Web-{16B8B64D-BD63-F90B-F17A-843254DE4963}" dt="2019-10-03T18:19:15.872" v="1585"/>
          <ac:spMkLst>
            <pc:docMk/>
            <pc:sldMk cId="532704121" sldId="289"/>
            <ac:spMk id="12" creationId="{FCD6D588-11BA-4B9B-8088-6FADAC7F4D83}"/>
          </ac:spMkLst>
        </pc:spChg>
        <pc:spChg chg="add mod">
          <ac:chgData name="Jaren Campbell" userId="S::jarenrcampbell@aggiemail.usu.edu::bd81b22e-b9bb-4152-b126-ddab5b1745ac" providerId="AD" clId="Web-{16B8B64D-BD63-F90B-F17A-843254DE4963}" dt="2019-10-03T18:19:35.638" v="1596" actId="1076"/>
          <ac:spMkLst>
            <pc:docMk/>
            <pc:sldMk cId="532704121" sldId="289"/>
            <ac:spMk id="14" creationId="{2BADF9FD-E23F-4B75-8447-95534913056D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5:03.220" v="359" actId="1076"/>
          <ac:spMkLst>
            <pc:docMk/>
            <pc:sldMk cId="532704121" sldId="289"/>
            <ac:spMk id="25" creationId="{FFFA6D7E-3D64-4C93-8A1E-224B13D1EBCB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9:40.373" v="1597" actId="1076"/>
          <ac:spMkLst>
            <pc:docMk/>
            <pc:sldMk cId="532704121" sldId="289"/>
            <ac:spMk id="34" creationId="{6DD92D20-C54B-468E-A8B5-89CEC138CC1F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8:19:15.872" v="1586"/>
          <ac:picMkLst>
            <pc:docMk/>
            <pc:sldMk cId="532704121" sldId="289"/>
            <ac:picMk id="11" creationId="{1B5493F0-1F81-4DDE-9C44-B2AD7D8CA4C2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9:16.138" v="1587"/>
          <ac:picMkLst>
            <pc:docMk/>
            <pc:sldMk cId="532704121" sldId="289"/>
            <ac:picMk id="13" creationId="{31DECC1A-07B4-4A4C-99B7-9CD5AA08F6F9}"/>
          </ac:picMkLst>
        </pc:picChg>
      </pc:sldChg>
      <pc:sldChg chg="del">
        <pc:chgData name="Jaren Campbell" userId="S::jarenrcampbell@aggiemail.usu.edu::bd81b22e-b9bb-4152-b126-ddab5b1745ac" providerId="AD" clId="Web-{16B8B64D-BD63-F90B-F17A-843254DE4963}" dt="2019-10-03T17:55:22.467" v="132"/>
        <pc:sldMkLst>
          <pc:docMk/>
          <pc:sldMk cId="2607660078" sldId="289"/>
        </pc:sldMkLst>
      </pc:sldChg>
      <pc:sldChg chg="del">
        <pc:chgData name="Jaren Campbell" userId="S::jarenrcampbell@aggiemail.usu.edu::bd81b22e-b9bb-4152-b126-ddab5b1745ac" providerId="AD" clId="Web-{16B8B64D-BD63-F90B-F17A-843254DE4963}" dt="2019-10-03T17:55:46.124" v="169"/>
        <pc:sldMkLst>
          <pc:docMk/>
          <pc:sldMk cId="2313662097" sldId="290"/>
        </pc:sldMkLst>
      </pc:sldChg>
      <pc:sldChg chg="addSp delSp modSp add ord replId">
        <pc:chgData name="Jaren Campbell" userId="S::jarenrcampbell@aggiemail.usu.edu::bd81b22e-b9bb-4152-b126-ddab5b1745ac" providerId="AD" clId="Web-{16B8B64D-BD63-F90B-F17A-843254DE4963}" dt="2019-10-03T18:31:02.301" v="1963" actId="20577"/>
        <pc:sldMkLst>
          <pc:docMk/>
          <pc:sldMk cId="4044439479" sldId="290"/>
        </pc:sldMkLst>
        <pc:spChg chg="mod">
          <ac:chgData name="Jaren Campbell" userId="S::jarenrcampbell@aggiemail.usu.edu::bd81b22e-b9bb-4152-b126-ddab5b1745ac" providerId="AD" clId="Web-{16B8B64D-BD63-F90B-F17A-843254DE4963}" dt="2019-10-03T18:19:29.232" v="1594" actId="1076"/>
          <ac:spMkLst>
            <pc:docMk/>
            <pc:sldMk cId="4044439479" sldId="290"/>
            <ac:spMk id="2" creationId="{D89CBA89-D846-4BD3-AEE4-F77FE3AA87EC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8:19:19.232" v="1589"/>
          <ac:spMkLst>
            <pc:docMk/>
            <pc:sldMk cId="4044439479" sldId="290"/>
            <ac:spMk id="13" creationId="{97466F53-FB68-41E8-B7C5-B15B87856DC3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8:02.479" v="1529" actId="20577"/>
          <ac:spMkLst>
            <pc:docMk/>
            <pc:sldMk cId="4044439479" sldId="290"/>
            <ac:spMk id="15" creationId="{46BF7FD2-5FB1-451D-8963-3138E3EF691D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9:19.997" v="1592"/>
          <ac:spMkLst>
            <pc:docMk/>
            <pc:sldMk cId="4044439479" sldId="290"/>
            <ac:spMk id="16" creationId="{9A6549BD-40CA-4087-B9A0-1CF2051A7620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31:02.301" v="1963" actId="20577"/>
          <ac:spMkLst>
            <pc:docMk/>
            <pc:sldMk cId="4044439479" sldId="290"/>
            <ac:spMk id="27" creationId="{C3A2BE7E-9F93-4895-A9DB-14FEDB6E8E39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8:19:19.232" v="1590"/>
          <ac:picMkLst>
            <pc:docMk/>
            <pc:sldMk cId="4044439479" sldId="290"/>
            <ac:picMk id="12" creationId="{2717BCDA-2796-46DB-AEB4-DC03FF02369D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9:19.873" v="1591"/>
          <ac:picMkLst>
            <pc:docMk/>
            <pc:sldMk cId="4044439479" sldId="290"/>
            <ac:picMk id="14" creationId="{E067BA6A-D618-4B1C-95AB-E8B91BD71F80}"/>
          </ac:picMkLst>
        </pc:picChg>
      </pc:sldChg>
      <pc:sldChg chg="add del replId">
        <pc:chgData name="Jaren Campbell" userId="S::jarenrcampbell@aggiemail.usu.edu::bd81b22e-b9bb-4152-b126-ddab5b1745ac" providerId="AD" clId="Web-{16B8B64D-BD63-F90B-F17A-843254DE4963}" dt="2019-10-03T18:09:41.510" v="540"/>
        <pc:sldMkLst>
          <pc:docMk/>
          <pc:sldMk cId="1699848569" sldId="291"/>
        </pc:sldMkLst>
      </pc:sldChg>
      <pc:sldChg chg="del">
        <pc:chgData name="Jaren Campbell" userId="S::jarenrcampbell@aggiemail.usu.edu::bd81b22e-b9bb-4152-b126-ddab5b1745ac" providerId="AD" clId="Web-{16B8B64D-BD63-F90B-F17A-843254DE4963}" dt="2019-10-03T17:56:15.251" v="206"/>
        <pc:sldMkLst>
          <pc:docMk/>
          <pc:sldMk cId="3984076999" sldId="291"/>
        </pc:sldMkLst>
      </pc:sldChg>
      <pc:sldChg chg="add del replId">
        <pc:chgData name="Jaren Campbell" userId="S::jarenrcampbell@aggiemail.usu.edu::bd81b22e-b9bb-4152-b126-ddab5b1745ac" providerId="AD" clId="Web-{16B8B64D-BD63-F90B-F17A-843254DE4963}" dt="2019-10-03T18:12:07.468" v="702"/>
        <pc:sldMkLst>
          <pc:docMk/>
          <pc:sldMk cId="1631997799" sldId="292"/>
        </pc:sldMkLst>
      </pc:sldChg>
      <pc:sldChg chg="del">
        <pc:chgData name="Jaren Campbell" userId="S::jarenrcampbell@aggiemail.usu.edu::bd81b22e-b9bb-4152-b126-ddab5b1745ac" providerId="AD" clId="Web-{16B8B64D-BD63-F90B-F17A-843254DE4963}" dt="2019-10-03T17:57:11.533" v="246"/>
        <pc:sldMkLst>
          <pc:docMk/>
          <pc:sldMk cId="3842968323" sldId="292"/>
        </pc:sldMkLst>
      </pc:sldChg>
      <pc:sldChg chg="add del replId">
        <pc:chgData name="Jaren Campbell" userId="S::jarenrcampbell@aggiemail.usu.edu::bd81b22e-b9bb-4152-b126-ddab5b1745ac" providerId="AD" clId="Web-{16B8B64D-BD63-F90B-F17A-843254DE4963}" dt="2019-10-03T18:12:46.297" v="754"/>
        <pc:sldMkLst>
          <pc:docMk/>
          <pc:sldMk cId="1054647761" sldId="293"/>
        </pc:sldMkLst>
      </pc:sldChg>
      <pc:sldChg chg="add del replId">
        <pc:chgData name="Jaren Campbell" userId="S::jarenrcampbell@aggiemail.usu.edu::bd81b22e-b9bb-4152-b126-ddab5b1745ac" providerId="AD" clId="Web-{16B8B64D-BD63-F90B-F17A-843254DE4963}" dt="2019-10-03T18:17:04.868" v="1498"/>
        <pc:sldMkLst>
          <pc:docMk/>
          <pc:sldMk cId="1199696289" sldId="294"/>
        </pc:sldMkLst>
      </pc:sldChg>
      <pc:sldChg chg="add del replId">
        <pc:chgData name="Jaren Campbell" userId="S::jarenrcampbell@aggiemail.usu.edu::bd81b22e-b9bb-4152-b126-ddab5b1745ac" providerId="AD" clId="Web-{16B8B64D-BD63-F90B-F17A-843254DE4963}" dt="2019-10-03T18:19:23.700" v="1593"/>
        <pc:sldMkLst>
          <pc:docMk/>
          <pc:sldMk cId="1428417175" sldId="295"/>
        </pc:sldMkLst>
      </pc:sldChg>
    </pc:docChg>
  </pc:docChgLst>
  <pc:docChgLst>
    <pc:chgData name="Jaren Campbell" userId="S::jarenrcampbell@aggiemail.usu.edu::bd81b22e-b9bb-4152-b126-ddab5b1745ac" providerId="AD" clId="Web-{2F0F6999-8C63-1C12-C23B-9052FDC763F7}"/>
    <pc:docChg chg="modSld">
      <pc:chgData name="Jaren Campbell" userId="S::jarenrcampbell@aggiemail.usu.edu::bd81b22e-b9bb-4152-b126-ddab5b1745ac" providerId="AD" clId="Web-{2F0F6999-8C63-1C12-C23B-9052FDC763F7}" dt="2019-10-04T16:59:59.691" v="475" actId="20577"/>
      <pc:docMkLst>
        <pc:docMk/>
      </pc:docMkLst>
      <pc:sldChg chg="modSp">
        <pc:chgData name="Jaren Campbell" userId="S::jarenrcampbell@aggiemail.usu.edu::bd81b22e-b9bb-4152-b126-ddab5b1745ac" providerId="AD" clId="Web-{2F0F6999-8C63-1C12-C23B-9052FDC763F7}" dt="2019-10-04T16:33:49.563" v="1" actId="20577"/>
        <pc:sldMkLst>
          <pc:docMk/>
          <pc:sldMk cId="3007062294" sldId="256"/>
        </pc:sldMkLst>
        <pc:spChg chg="mod">
          <ac:chgData name="Jaren Campbell" userId="S::jarenrcampbell@aggiemail.usu.edu::bd81b22e-b9bb-4152-b126-ddab5b1745ac" providerId="AD" clId="Web-{2F0F6999-8C63-1C12-C23B-9052FDC763F7}" dt="2019-10-04T16:33:49.563" v="1" actId="20577"/>
          <ac:spMkLst>
            <pc:docMk/>
            <pc:sldMk cId="3007062294" sldId="256"/>
            <ac:spMk id="18" creationId="{8192B195-73C9-410A-ADBF-09D55C012629}"/>
          </ac:spMkLst>
        </pc:spChg>
      </pc:sldChg>
      <pc:sldChg chg="modSp">
        <pc:chgData name="Jaren Campbell" userId="S::jarenrcampbell@aggiemail.usu.edu::bd81b22e-b9bb-4152-b126-ddab5b1745ac" providerId="AD" clId="Web-{2F0F6999-8C63-1C12-C23B-9052FDC763F7}" dt="2019-10-04T16:59:14.142" v="441" actId="20577"/>
        <pc:sldMkLst>
          <pc:docMk/>
          <pc:sldMk cId="889767833" sldId="267"/>
        </pc:sldMkLst>
        <pc:spChg chg="mod">
          <ac:chgData name="Jaren Campbell" userId="S::jarenrcampbell@aggiemail.usu.edu::bd81b22e-b9bb-4152-b126-ddab5b1745ac" providerId="AD" clId="Web-{2F0F6999-8C63-1C12-C23B-9052FDC763F7}" dt="2019-10-04T16:59:14.142" v="441" actId="20577"/>
          <ac:spMkLst>
            <pc:docMk/>
            <pc:sldMk cId="889767833" sldId="267"/>
            <ac:spMk id="22" creationId="{27399AA7-C4FF-4C7C-ACF8-58FCE4D379DA}"/>
          </ac:spMkLst>
        </pc:spChg>
      </pc:sldChg>
      <pc:sldChg chg="modSp">
        <pc:chgData name="Jaren Campbell" userId="S::jarenrcampbell@aggiemail.usu.edu::bd81b22e-b9bb-4152-b126-ddab5b1745ac" providerId="AD" clId="Web-{2F0F6999-8C63-1C12-C23B-9052FDC763F7}" dt="2019-10-04T16:59:59.691" v="474" actId="20577"/>
        <pc:sldMkLst>
          <pc:docMk/>
          <pc:sldMk cId="2467156201" sldId="273"/>
        </pc:sldMkLst>
        <pc:spChg chg="mod">
          <ac:chgData name="Jaren Campbell" userId="S::jarenrcampbell@aggiemail.usu.edu::bd81b22e-b9bb-4152-b126-ddab5b1745ac" providerId="AD" clId="Web-{2F0F6999-8C63-1C12-C23B-9052FDC763F7}" dt="2019-10-04T16:59:59.691" v="474" actId="20577"/>
          <ac:spMkLst>
            <pc:docMk/>
            <pc:sldMk cId="2467156201" sldId="273"/>
            <ac:spMk id="22" creationId="{27399AA7-C4FF-4C7C-ACF8-58FCE4D379DA}"/>
          </ac:spMkLst>
        </pc:spChg>
      </pc:sldChg>
      <pc:sldChg chg="modSp">
        <pc:chgData name="Jaren Campbell" userId="S::jarenrcampbell@aggiemail.usu.edu::bd81b22e-b9bb-4152-b126-ddab5b1745ac" providerId="AD" clId="Web-{2F0F6999-8C63-1C12-C23B-9052FDC763F7}" dt="2019-10-04T16:56:21.698" v="295" actId="20577"/>
        <pc:sldMkLst>
          <pc:docMk/>
          <pc:sldMk cId="4013779530" sldId="278"/>
        </pc:sldMkLst>
        <pc:spChg chg="mod">
          <ac:chgData name="Jaren Campbell" userId="S::jarenrcampbell@aggiemail.usu.edu::bd81b22e-b9bb-4152-b126-ddab5b1745ac" providerId="AD" clId="Web-{2F0F6999-8C63-1C12-C23B-9052FDC763F7}" dt="2019-10-04T16:56:21.698" v="295" actId="20577"/>
          <ac:spMkLst>
            <pc:docMk/>
            <pc:sldMk cId="4013779530" sldId="278"/>
            <ac:spMk id="27" creationId="{C3A2BE7E-9F93-4895-A9DB-14FEDB6E8E39}"/>
          </ac:spMkLst>
        </pc:spChg>
      </pc:sldChg>
      <pc:sldChg chg="modSp">
        <pc:chgData name="Jaren Campbell" userId="S::jarenrcampbell@aggiemail.usu.edu::bd81b22e-b9bb-4152-b126-ddab5b1745ac" providerId="AD" clId="Web-{2F0F6999-8C63-1C12-C23B-9052FDC763F7}" dt="2019-10-04T16:58:44.032" v="419" actId="20577"/>
        <pc:sldMkLst>
          <pc:docMk/>
          <pc:sldMk cId="4044439479" sldId="290"/>
        </pc:sldMkLst>
        <pc:spChg chg="mod">
          <ac:chgData name="Jaren Campbell" userId="S::jarenrcampbell@aggiemail.usu.edu::bd81b22e-b9bb-4152-b126-ddab5b1745ac" providerId="AD" clId="Web-{2F0F6999-8C63-1C12-C23B-9052FDC763F7}" dt="2019-10-04T16:58:44.032" v="419" actId="20577"/>
          <ac:spMkLst>
            <pc:docMk/>
            <pc:sldMk cId="4044439479" sldId="290"/>
            <ac:spMk id="27" creationId="{C3A2BE7E-9F93-4895-A9DB-14FEDB6E8E39}"/>
          </ac:spMkLst>
        </pc:spChg>
      </pc:sldChg>
    </pc:docChg>
  </pc:docChgLst>
  <pc:docChgLst>
    <pc:chgData name="Jaren Campbell" userId="S::jarenrcampbell@aggiemail.usu.edu::bd81b22e-b9bb-4152-b126-ddab5b1745ac" providerId="AD" clId="Web-{33032BE7-B4C1-1A02-0998-690458A57C7C}"/>
    <pc:docChg chg="modSld">
      <pc:chgData name="Jaren Campbell" userId="S::jarenrcampbell@aggiemail.usu.edu::bd81b22e-b9bb-4152-b126-ddab5b1745ac" providerId="AD" clId="Web-{33032BE7-B4C1-1A02-0998-690458A57C7C}" dt="2019-09-13T17:17:35.209" v="133" actId="20577"/>
      <pc:docMkLst>
        <pc:docMk/>
      </pc:docMkLst>
      <pc:sldChg chg="addSp delSp modSp">
        <pc:chgData name="Jaren Campbell" userId="S::jarenrcampbell@aggiemail.usu.edu::bd81b22e-b9bb-4152-b126-ddab5b1745ac" providerId="AD" clId="Web-{33032BE7-B4C1-1A02-0998-690458A57C7C}" dt="2019-09-13T17:17:35.209" v="133" actId="20577"/>
        <pc:sldMkLst>
          <pc:docMk/>
          <pc:sldMk cId="3007062294" sldId="256"/>
        </pc:sldMkLst>
        <pc:spChg chg="del">
          <ac:chgData name="Jaren Campbell" userId="S::jarenrcampbell@aggiemail.usu.edu::bd81b22e-b9bb-4152-b126-ddab5b1745ac" providerId="AD" clId="Web-{33032BE7-B4C1-1A02-0998-690458A57C7C}" dt="2019-09-13T17:09:01.132" v="70"/>
          <ac:spMkLst>
            <pc:docMk/>
            <pc:sldMk cId="3007062294" sldId="256"/>
            <ac:spMk id="3" creationId="{322E0BF1-71B0-42B1-BB23-7354E9076F92}"/>
          </ac:spMkLst>
        </pc:spChg>
        <pc:spChg chg="mod">
          <ac:chgData name="Jaren Campbell" userId="S::jarenrcampbell@aggiemail.usu.edu::bd81b22e-b9bb-4152-b126-ddab5b1745ac" providerId="AD" clId="Web-{33032BE7-B4C1-1A02-0998-690458A57C7C}" dt="2019-09-13T17:08:54.960" v="69" actId="1076"/>
          <ac:spMkLst>
            <pc:docMk/>
            <pc:sldMk cId="3007062294" sldId="256"/>
            <ac:spMk id="7" creationId="{40545B8F-2DD4-4208-9CA2-50C99A26D904}"/>
          </ac:spMkLst>
        </pc:spChg>
        <pc:spChg chg="add del mod">
          <ac:chgData name="Jaren Campbell" userId="S::jarenrcampbell@aggiemail.usu.edu::bd81b22e-b9bb-4152-b126-ddab5b1745ac" providerId="AD" clId="Web-{33032BE7-B4C1-1A02-0998-690458A57C7C}" dt="2019-09-13T17:09:06.164" v="71"/>
          <ac:spMkLst>
            <pc:docMk/>
            <pc:sldMk cId="3007062294" sldId="256"/>
            <ac:spMk id="9" creationId="{32C8D324-7340-4449-AC82-73C3ABFC7119}"/>
          </ac:spMkLst>
        </pc:spChg>
        <pc:spChg chg="add mod ord">
          <ac:chgData name="Jaren Campbell" userId="S::jarenrcampbell@aggiemail.usu.edu::bd81b22e-b9bb-4152-b126-ddab5b1745ac" providerId="AD" clId="Web-{33032BE7-B4C1-1A02-0998-690458A57C7C}" dt="2019-09-13T17:17:16.646" v="129" actId="14100"/>
          <ac:spMkLst>
            <pc:docMk/>
            <pc:sldMk cId="3007062294" sldId="256"/>
            <ac:spMk id="15" creationId="{71EC02C5-8992-417E-9873-FFB2BDCBA8D4}"/>
          </ac:spMkLst>
        </pc:spChg>
        <pc:spChg chg="add del mod">
          <ac:chgData name="Jaren Campbell" userId="S::jarenrcampbell@aggiemail.usu.edu::bd81b22e-b9bb-4152-b126-ddab5b1745ac" providerId="AD" clId="Web-{33032BE7-B4C1-1A02-0998-690458A57C7C}" dt="2019-09-13T17:16:51.661" v="127"/>
          <ac:spMkLst>
            <pc:docMk/>
            <pc:sldMk cId="3007062294" sldId="256"/>
            <ac:spMk id="16" creationId="{725E6FFE-1EC3-425A-9B06-DBF0FC5AF200}"/>
          </ac:spMkLst>
        </pc:spChg>
        <pc:spChg chg="add del mod">
          <ac:chgData name="Jaren Campbell" userId="S::jarenrcampbell@aggiemail.usu.edu::bd81b22e-b9bb-4152-b126-ddab5b1745ac" providerId="AD" clId="Web-{33032BE7-B4C1-1A02-0998-690458A57C7C}" dt="2019-09-13T17:15:33.581" v="100"/>
          <ac:spMkLst>
            <pc:docMk/>
            <pc:sldMk cId="3007062294" sldId="256"/>
            <ac:spMk id="17" creationId="{16F1D928-2F80-4450-8806-F531CFC33D27}"/>
          </ac:spMkLst>
        </pc:spChg>
        <pc:spChg chg="add mod">
          <ac:chgData name="Jaren Campbell" userId="S::jarenrcampbell@aggiemail.usu.edu::bd81b22e-b9bb-4152-b126-ddab5b1745ac" providerId="AD" clId="Web-{33032BE7-B4C1-1A02-0998-690458A57C7C}" dt="2019-09-13T17:17:35.209" v="133" actId="20577"/>
          <ac:spMkLst>
            <pc:docMk/>
            <pc:sldMk cId="3007062294" sldId="256"/>
            <ac:spMk id="18" creationId="{8192B195-73C9-410A-ADBF-09D55C012629}"/>
          </ac:spMkLst>
        </pc:spChg>
        <pc:picChg chg="add mod ord">
          <ac:chgData name="Jaren Campbell" userId="S::jarenrcampbell@aggiemail.usu.edu::bd81b22e-b9bb-4152-b126-ddab5b1745ac" providerId="AD" clId="Web-{33032BE7-B4C1-1A02-0998-690458A57C7C}" dt="2019-09-13T17:07:29.614" v="6" actId="14100"/>
          <ac:picMkLst>
            <pc:docMk/>
            <pc:sldMk cId="3007062294" sldId="256"/>
            <ac:picMk id="2" creationId="{0E9DD26B-BBA2-495A-BFD3-88A54438DDE5}"/>
          </ac:picMkLst>
        </pc:picChg>
        <pc:picChg chg="del">
          <ac:chgData name="Jaren Campbell" userId="S::jarenrcampbell@aggiemail.usu.edu::bd81b22e-b9bb-4152-b126-ddab5b1745ac" providerId="AD" clId="Web-{33032BE7-B4C1-1A02-0998-690458A57C7C}" dt="2019-09-13T17:06:43.925" v="0"/>
          <ac:picMkLst>
            <pc:docMk/>
            <pc:sldMk cId="3007062294" sldId="256"/>
            <ac:picMk id="5" creationId="{EB412CA4-092A-4F24-B16F-8C0AC0261E58}"/>
          </ac:picMkLst>
        </pc:picChg>
        <pc:picChg chg="del">
          <ac:chgData name="Jaren Campbell" userId="S::jarenrcampbell@aggiemail.usu.edu::bd81b22e-b9bb-4152-b126-ddab5b1745ac" providerId="AD" clId="Web-{33032BE7-B4C1-1A02-0998-690458A57C7C}" dt="2019-09-13T17:09:08.351" v="72"/>
          <ac:picMkLst>
            <pc:docMk/>
            <pc:sldMk cId="3007062294" sldId="256"/>
            <ac:picMk id="6" creationId="{66A6F0F0-D22E-48CB-A32E-A2B4306B910E}"/>
          </ac:picMkLst>
        </pc:picChg>
        <pc:picChg chg="add del mod">
          <ac:chgData name="Jaren Campbell" userId="S::jarenrcampbell@aggiemail.usu.edu::bd81b22e-b9bb-4152-b126-ddab5b1745ac" providerId="AD" clId="Web-{33032BE7-B4C1-1A02-0998-690458A57C7C}" dt="2019-09-13T17:10:39.072" v="76"/>
          <ac:picMkLst>
            <pc:docMk/>
            <pc:sldMk cId="3007062294" sldId="256"/>
            <ac:picMk id="10" creationId="{32D87DC5-E882-46BB-9DF5-1935FDFE22F6}"/>
          </ac:picMkLst>
        </pc:picChg>
        <pc:picChg chg="add mod">
          <ac:chgData name="Jaren Campbell" userId="S::jarenrcampbell@aggiemail.usu.edu::bd81b22e-b9bb-4152-b126-ddab5b1745ac" providerId="AD" clId="Web-{33032BE7-B4C1-1A02-0998-690458A57C7C}" dt="2019-09-13T17:14:51.627" v="92" actId="1076"/>
          <ac:picMkLst>
            <pc:docMk/>
            <pc:sldMk cId="3007062294" sldId="256"/>
            <ac:picMk id="12" creationId="{6F3F8EE8-ED28-4A4A-BE09-B2E53C0E0183}"/>
          </ac:picMkLst>
        </pc:picChg>
      </pc:sldChg>
    </pc:docChg>
  </pc:docChgLst>
  <pc:docChgLst>
    <pc:chgData name="Jaren Campbell" userId="S::jarenrcampbell@aggiemail.usu.edu::bd81b22e-b9bb-4152-b126-ddab5b1745ac" providerId="AD" clId="Web-{913B554E-A1FC-CA31-8A14-50F11C080574}"/>
    <pc:docChg chg="modSld">
      <pc:chgData name="Jaren Campbell" userId="S::jarenrcampbell@aggiemail.usu.edu::bd81b22e-b9bb-4152-b126-ddab5b1745ac" providerId="AD" clId="Web-{913B554E-A1FC-CA31-8A14-50F11C080574}" dt="2019-09-30T20:56:20.049" v="11" actId="1076"/>
      <pc:docMkLst>
        <pc:docMk/>
      </pc:docMkLst>
      <pc:sldChg chg="addSp delSp modSp">
        <pc:chgData name="Jaren Campbell" userId="S::jarenrcampbell@aggiemail.usu.edu::bd81b22e-b9bb-4152-b126-ddab5b1745ac" providerId="AD" clId="Web-{913B554E-A1FC-CA31-8A14-50F11C080574}" dt="2019-09-30T20:56:20.049" v="11" actId="1076"/>
        <pc:sldMkLst>
          <pc:docMk/>
          <pc:sldMk cId="1425178191" sldId="269"/>
        </pc:sldMkLst>
        <pc:spChg chg="add del">
          <ac:chgData name="Jaren Campbell" userId="S::jarenrcampbell@aggiemail.usu.edu::bd81b22e-b9bb-4152-b126-ddab5b1745ac" providerId="AD" clId="Web-{913B554E-A1FC-CA31-8A14-50F11C080574}" dt="2019-09-30T20:28:51.868" v="5"/>
          <ac:spMkLst>
            <pc:docMk/>
            <pc:sldMk cId="1425178191" sldId="269"/>
            <ac:spMk id="2" creationId="{DAB4C50E-EA58-428E-B5EB-706B35EA0C65}"/>
          </ac:spMkLst>
        </pc:spChg>
        <pc:spChg chg="add mod">
          <ac:chgData name="Jaren Campbell" userId="S::jarenrcampbell@aggiemail.usu.edu::bd81b22e-b9bb-4152-b126-ddab5b1745ac" providerId="AD" clId="Web-{913B554E-A1FC-CA31-8A14-50F11C080574}" dt="2019-09-30T20:56:20.049" v="11" actId="1076"/>
          <ac:spMkLst>
            <pc:docMk/>
            <pc:sldMk cId="1425178191" sldId="269"/>
            <ac:spMk id="3" creationId="{72922622-2507-445A-9A25-04016F306660}"/>
          </ac:spMkLst>
        </pc:spChg>
        <pc:spChg chg="del">
          <ac:chgData name="Jaren Campbell" userId="S::jarenrcampbell@aggiemail.usu.edu::bd81b22e-b9bb-4152-b126-ddab5b1745ac" providerId="AD" clId="Web-{913B554E-A1FC-CA31-8A14-50F11C080574}" dt="2019-09-30T20:28:16.805" v="3"/>
          <ac:spMkLst>
            <pc:docMk/>
            <pc:sldMk cId="1425178191" sldId="269"/>
            <ac:spMk id="32" creationId="{AAD7002E-1A09-4DBF-B133-552A8C9D8270}"/>
          </ac:spMkLst>
        </pc:spChg>
        <pc:spChg chg="del">
          <ac:chgData name="Jaren Campbell" userId="S::jarenrcampbell@aggiemail.usu.edu::bd81b22e-b9bb-4152-b126-ddab5b1745ac" providerId="AD" clId="Web-{913B554E-A1FC-CA31-8A14-50F11C080574}" dt="2019-09-30T20:28:15.555" v="2"/>
          <ac:spMkLst>
            <pc:docMk/>
            <pc:sldMk cId="1425178191" sldId="269"/>
            <ac:spMk id="33" creationId="{9D27A1D6-83C9-4540-8DDD-A99D9289EB6B}"/>
          </ac:spMkLst>
        </pc:spChg>
        <pc:spChg chg="del">
          <ac:chgData name="Jaren Campbell" userId="S::jarenrcampbell@aggiemail.usu.edu::bd81b22e-b9bb-4152-b126-ddab5b1745ac" providerId="AD" clId="Web-{913B554E-A1FC-CA31-8A14-50F11C080574}" dt="2019-09-30T20:28:14.446" v="1"/>
          <ac:spMkLst>
            <pc:docMk/>
            <pc:sldMk cId="1425178191" sldId="269"/>
            <ac:spMk id="34" creationId="{BCD57272-9F7E-4411-9CBF-A01A4CA24804}"/>
          </ac:spMkLst>
        </pc:spChg>
        <pc:spChg chg="del">
          <ac:chgData name="Jaren Campbell" userId="S::jarenrcampbell@aggiemail.usu.edu::bd81b22e-b9bb-4152-b126-ddab5b1745ac" providerId="AD" clId="Web-{913B554E-A1FC-CA31-8A14-50F11C080574}" dt="2019-09-30T20:28:12.180" v="0"/>
          <ac:spMkLst>
            <pc:docMk/>
            <pc:sldMk cId="1425178191" sldId="269"/>
            <ac:spMk id="35" creationId="{6C3B13DB-2AC6-46B3-A63E-254F7CDE965D}"/>
          </ac:spMkLst>
        </pc:spChg>
      </pc:sldChg>
    </pc:docChg>
  </pc:docChgLst>
  <pc:docChgLst>
    <pc:chgData name="Guest User" userId="S::urn:spo:anon#bc7f9d9d99b58aedddebe6db174bcd6ad418dd188237e5625efbf42d9164c5da::" providerId="AD" clId="Web-{C1D43D23-BF11-4EA8-BFEC-2C4C03B26E35}"/>
    <pc:docChg chg="modSld">
      <pc:chgData name="Guest User" userId="S::urn:spo:anon#bc7f9d9d99b58aedddebe6db174bcd6ad418dd188237e5625efbf42d9164c5da::" providerId="AD" clId="Web-{C1D43D23-BF11-4EA8-BFEC-2C4C03B26E35}" dt="2019-10-02T17:18:54.558" v="1" actId="20577"/>
      <pc:docMkLst>
        <pc:docMk/>
      </pc:docMkLst>
      <pc:sldChg chg="modSp">
        <pc:chgData name="Guest User" userId="S::urn:spo:anon#bc7f9d9d99b58aedddebe6db174bcd6ad418dd188237e5625efbf42d9164c5da::" providerId="AD" clId="Web-{C1D43D23-BF11-4EA8-BFEC-2C4C03B26E35}" dt="2019-10-02T17:18:54.558" v="0" actId="20577"/>
        <pc:sldMkLst>
          <pc:docMk/>
          <pc:sldMk cId="4153701544" sldId="270"/>
        </pc:sldMkLst>
        <pc:spChg chg="mod">
          <ac:chgData name="Guest User" userId="S::urn:spo:anon#bc7f9d9d99b58aedddebe6db174bcd6ad418dd188237e5625efbf42d9164c5da::" providerId="AD" clId="Web-{C1D43D23-BF11-4EA8-BFEC-2C4C03B26E35}" dt="2019-10-02T17:18:54.558" v="0" actId="20577"/>
          <ac:spMkLst>
            <pc:docMk/>
            <pc:sldMk cId="4153701544" sldId="270"/>
            <ac:spMk id="25" creationId="{FFFA6D7E-3D64-4C93-8A1E-224B13D1EBCB}"/>
          </ac:spMkLst>
        </pc:spChg>
      </pc:sldChg>
    </pc:docChg>
  </pc:docChgLst>
  <pc:docChgLst>
    <pc:chgData name="Jaren Campbell" userId="S::jarenrcampbell@aggiemail.usu.edu::bd81b22e-b9bb-4152-b126-ddab5b1745ac" providerId="AD" clId="Web-{3938C583-A742-5F55-FEE4-749A8D4BE515}"/>
    <pc:docChg chg="delSld modSld">
      <pc:chgData name="Jaren Campbell" userId="S::jarenrcampbell@aggiemail.usu.edu::bd81b22e-b9bb-4152-b126-ddab5b1745ac" providerId="AD" clId="Web-{3938C583-A742-5F55-FEE4-749A8D4BE515}" dt="2019-10-07T21:48:08.460" v="300" actId="1076"/>
      <pc:docMkLst>
        <pc:docMk/>
      </pc:docMkLst>
      <pc:sldChg chg="del">
        <pc:chgData name="Jaren Campbell" userId="S::jarenrcampbell@aggiemail.usu.edu::bd81b22e-b9bb-4152-b126-ddab5b1745ac" providerId="AD" clId="Web-{3938C583-A742-5F55-FEE4-749A8D4BE515}" dt="2019-10-07T21:39:26.540" v="0"/>
        <pc:sldMkLst>
          <pc:docMk/>
          <pc:sldMk cId="3007062294" sldId="256"/>
        </pc:sldMkLst>
      </pc:sldChg>
      <pc:sldChg chg="addSp delSp modSp delAnim">
        <pc:chgData name="Jaren Campbell" userId="S::jarenrcampbell@aggiemail.usu.edu::bd81b22e-b9bb-4152-b126-ddab5b1745ac" providerId="AD" clId="Web-{3938C583-A742-5F55-FEE4-749A8D4BE515}" dt="2019-10-07T21:45:08.633" v="249"/>
        <pc:sldMkLst>
          <pc:docMk/>
          <pc:sldMk cId="889767833" sldId="267"/>
        </pc:sldMkLst>
        <pc:spChg chg="del">
          <ac:chgData name="Jaren Campbell" userId="S::jarenrcampbell@aggiemail.usu.edu::bd81b22e-b9bb-4152-b126-ddab5b1745ac" providerId="AD" clId="Web-{3938C583-A742-5F55-FEE4-749A8D4BE515}" dt="2019-10-07T21:41:36.071" v="89"/>
          <ac:spMkLst>
            <pc:docMk/>
            <pc:sldMk cId="889767833" sldId="267"/>
            <ac:spMk id="2" creationId="{CFCFFB00-A83E-47FE-874A-86A2A9BBDD7C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1:36.071" v="88"/>
          <ac:spMkLst>
            <pc:docMk/>
            <pc:sldMk cId="889767833" sldId="267"/>
            <ac:spMk id="3" creationId="{7B03ED28-4494-4C82-8220-FA44A1EDA77F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15.368" v="27"/>
          <ac:spMkLst>
            <pc:docMk/>
            <pc:sldMk cId="889767833" sldId="267"/>
            <ac:spMk id="5" creationId="{952DC2E1-8C58-41D4-B8CE-C6202EE7DC84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1:36.071" v="87"/>
          <ac:spMkLst>
            <pc:docMk/>
            <pc:sldMk cId="889767833" sldId="267"/>
            <ac:spMk id="6" creationId="{FE0B54A1-D7FF-468A-8A67-F33C1BB1F6E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1:36.071" v="86"/>
          <ac:spMkLst>
            <pc:docMk/>
            <pc:sldMk cId="889767833" sldId="267"/>
            <ac:spMk id="7" creationId="{32B5022C-7CDC-47EB-918C-13D1A77E5A3E}"/>
          </ac:spMkLst>
        </pc:spChg>
        <pc:spChg chg="add del">
          <ac:chgData name="Jaren Campbell" userId="S::jarenrcampbell@aggiemail.usu.edu::bd81b22e-b9bb-4152-b126-ddab5b1745ac" providerId="AD" clId="Web-{3938C583-A742-5F55-FEE4-749A8D4BE515}" dt="2019-10-07T21:43:13.461" v="104"/>
          <ac:spMkLst>
            <pc:docMk/>
            <pc:sldMk cId="889767833" sldId="267"/>
            <ac:spMk id="12" creationId="{A644255F-F6A0-4479-A935-9677B8A65BFB}"/>
          </ac:spMkLst>
        </pc:spChg>
        <pc:spChg chg="add del">
          <ac:chgData name="Jaren Campbell" userId="S::jarenrcampbell@aggiemail.usu.edu::bd81b22e-b9bb-4152-b126-ddab5b1745ac" providerId="AD" clId="Web-{3938C583-A742-5F55-FEE4-749A8D4BE515}" dt="2019-10-07T21:43:13.461" v="103"/>
          <ac:spMkLst>
            <pc:docMk/>
            <pc:sldMk cId="889767833" sldId="267"/>
            <ac:spMk id="13" creationId="{CC11DEC5-C315-45A2-8142-06C375EFEAE3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07.054" v="248"/>
          <ac:spMkLst>
            <pc:docMk/>
            <pc:sldMk cId="889767833" sldId="267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1:36.071" v="85"/>
          <ac:spMkLst>
            <pc:docMk/>
            <pc:sldMk cId="889767833" sldId="267"/>
            <ac:spMk id="17" creationId="{697D5D6F-D384-403F-8D5E-5F2E7ED224D5}"/>
          </ac:spMkLst>
        </pc:spChg>
        <pc:spChg chg="add del">
          <ac:chgData name="Jaren Campbell" userId="S::jarenrcampbell@aggiemail.usu.edu::bd81b22e-b9bb-4152-b126-ddab5b1745ac" providerId="AD" clId="Web-{3938C583-A742-5F55-FEE4-749A8D4BE515}" dt="2019-10-07T21:43:13.461" v="102"/>
          <ac:spMkLst>
            <pc:docMk/>
            <pc:sldMk cId="889767833" sldId="267"/>
            <ac:spMk id="18" creationId="{B47A7D5F-4FFD-4F29-B1A4-841B9C978148}"/>
          </ac:spMkLst>
        </pc:spChg>
        <pc:spChg chg="add del">
          <ac:chgData name="Jaren Campbell" userId="S::jarenrcampbell@aggiemail.usu.edu::bd81b22e-b9bb-4152-b126-ddab5b1745ac" providerId="AD" clId="Web-{3938C583-A742-5F55-FEE4-749A8D4BE515}" dt="2019-10-07T21:43:13.461" v="101"/>
          <ac:spMkLst>
            <pc:docMk/>
            <pc:sldMk cId="889767833" sldId="267"/>
            <ac:spMk id="19" creationId="{C93C2F95-0628-4524-A05A-4F687E1708EF}"/>
          </ac:spMkLst>
        </pc:spChg>
        <pc:spChg chg="add del">
          <ac:chgData name="Jaren Campbell" userId="S::jarenrcampbell@aggiemail.usu.edu::bd81b22e-b9bb-4152-b126-ddab5b1745ac" providerId="AD" clId="Web-{3938C583-A742-5F55-FEE4-749A8D4BE515}" dt="2019-10-07T21:43:13.461" v="100"/>
          <ac:spMkLst>
            <pc:docMk/>
            <pc:sldMk cId="889767833" sldId="267"/>
            <ac:spMk id="20" creationId="{AD72A558-0A73-4831-A289-7B2B13CD168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08.633" v="249"/>
          <ac:spMkLst>
            <pc:docMk/>
            <pc:sldMk cId="889767833" sldId="267"/>
            <ac:spMk id="22" creationId="{27399AA7-C4FF-4C7C-ACF8-58FCE4D379DA}"/>
          </ac:spMkLst>
        </pc:spChg>
        <pc:spChg chg="add mod">
          <ac:chgData name="Jaren Campbell" userId="S::jarenrcampbell@aggiemail.usu.edu::bd81b22e-b9bb-4152-b126-ddab5b1745ac" providerId="AD" clId="Web-{3938C583-A742-5F55-FEE4-749A8D4BE515}" dt="2019-10-07T21:43:17.649" v="139" actId="1076"/>
          <ac:spMkLst>
            <pc:docMk/>
            <pc:sldMk cId="889767833" sldId="267"/>
            <ac:spMk id="24" creationId="{1D06731D-6FA6-4426-B11E-03D5A891FD1C}"/>
          </ac:spMkLst>
        </pc:spChg>
        <pc:spChg chg="add mod">
          <ac:chgData name="Jaren Campbell" userId="S::jarenrcampbell@aggiemail.usu.edu::bd81b22e-b9bb-4152-b126-ddab5b1745ac" providerId="AD" clId="Web-{3938C583-A742-5F55-FEE4-749A8D4BE515}" dt="2019-10-07T21:43:17.633" v="138" actId="1076"/>
          <ac:spMkLst>
            <pc:docMk/>
            <pc:sldMk cId="889767833" sldId="267"/>
            <ac:spMk id="26" creationId="{325B1106-73E3-450B-8390-730A3007869A}"/>
          </ac:spMkLst>
        </pc:spChg>
        <pc:spChg chg="add mod">
          <ac:chgData name="Jaren Campbell" userId="S::jarenrcampbell@aggiemail.usu.edu::bd81b22e-b9bb-4152-b126-ddab5b1745ac" providerId="AD" clId="Web-{3938C583-A742-5F55-FEE4-749A8D4BE515}" dt="2019-10-07T21:43:17.617" v="137" actId="1076"/>
          <ac:spMkLst>
            <pc:docMk/>
            <pc:sldMk cId="889767833" sldId="267"/>
            <ac:spMk id="30" creationId="{28A55561-BC58-47CD-918A-9ABF6E3CE82C}"/>
          </ac:spMkLst>
        </pc:spChg>
        <pc:spChg chg="add mod">
          <ac:chgData name="Jaren Campbell" userId="S::jarenrcampbell@aggiemail.usu.edu::bd81b22e-b9bb-4152-b126-ddab5b1745ac" providerId="AD" clId="Web-{3938C583-A742-5F55-FEE4-749A8D4BE515}" dt="2019-10-07T21:43:17.602" v="136" actId="1076"/>
          <ac:spMkLst>
            <pc:docMk/>
            <pc:sldMk cId="889767833" sldId="267"/>
            <ac:spMk id="36" creationId="{3561E4B6-9BF7-4EF9-A4D7-C547A1276EDE}"/>
          </ac:spMkLst>
        </pc:spChg>
        <pc:spChg chg="add mod">
          <ac:chgData name="Jaren Campbell" userId="S::jarenrcampbell@aggiemail.usu.edu::bd81b22e-b9bb-4152-b126-ddab5b1745ac" providerId="AD" clId="Web-{3938C583-A742-5F55-FEE4-749A8D4BE515}" dt="2019-10-07T21:43:17.524" v="130" actId="1076"/>
          <ac:spMkLst>
            <pc:docMk/>
            <pc:sldMk cId="889767833" sldId="267"/>
            <ac:spMk id="48" creationId="{6A4CFA82-DEB9-4301-81C6-1EC5B7717985}"/>
          </ac:spMkLst>
        </pc:spChg>
        <pc:spChg chg="del mod">
          <ac:chgData name="Jaren Campbell" userId="S::jarenrcampbell@aggiemail.usu.edu::bd81b22e-b9bb-4152-b126-ddab5b1745ac" providerId="AD" clId="Web-{3938C583-A742-5F55-FEE4-749A8D4BE515}" dt="2019-10-07T21:40:15.149" v="26"/>
          <ac:spMkLst>
            <pc:docMk/>
            <pc:sldMk cId="889767833" sldId="267"/>
            <ac:spMk id="54" creationId="{76080CD7-88C8-454F-AC63-E48D24646F9B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3:13.477" v="109"/>
          <ac:picMkLst>
            <pc:docMk/>
            <pc:sldMk cId="889767833" sldId="267"/>
            <ac:picMk id="8" creationId="{14AFE187-A10E-4CB8-878C-715CD39928B3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13.477" v="108"/>
          <ac:picMkLst>
            <pc:docMk/>
            <pc:sldMk cId="889767833" sldId="267"/>
            <ac:picMk id="9" creationId="{E590D8F9-9BB7-4A2F-B89D-BA4B7169E8DA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13.477" v="107"/>
          <ac:picMkLst>
            <pc:docMk/>
            <pc:sldMk cId="889767833" sldId="267"/>
            <ac:picMk id="10" creationId="{78BDDB8F-44ED-42C8-B73E-5B0A18BC9DC6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13.461" v="106"/>
          <ac:picMkLst>
            <pc:docMk/>
            <pc:sldMk cId="889767833" sldId="267"/>
            <ac:picMk id="11" creationId="{B7F577DF-DC14-4EFE-BA24-E70ACE19A8F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13.461" v="105"/>
          <ac:picMkLst>
            <pc:docMk/>
            <pc:sldMk cId="889767833" sldId="267"/>
            <ac:picMk id="16" creationId="{71213166-74C9-4EFD-820C-CC5AC620F485}"/>
          </ac:picMkLst>
        </pc:picChg>
        <pc:picChg chg="add mod">
          <ac:chgData name="Jaren Campbell" userId="S::jarenrcampbell@aggiemail.usu.edu::bd81b22e-b9bb-4152-b126-ddab5b1745ac" providerId="AD" clId="Web-{3938C583-A742-5F55-FEE4-749A8D4BE515}" dt="2019-10-07T21:43:17.586" v="135" actId="1076"/>
          <ac:picMkLst>
            <pc:docMk/>
            <pc:sldMk cId="889767833" sldId="267"/>
            <ac:picMk id="38" creationId="{FBFA3403-676C-40E6-9331-D0AA5D46D03E}"/>
          </ac:picMkLst>
        </pc:picChg>
        <pc:picChg chg="add mod">
          <ac:chgData name="Jaren Campbell" userId="S::jarenrcampbell@aggiemail.usu.edu::bd81b22e-b9bb-4152-b126-ddab5b1745ac" providerId="AD" clId="Web-{3938C583-A742-5F55-FEE4-749A8D4BE515}" dt="2019-10-07T21:43:17.570" v="134" actId="1076"/>
          <ac:picMkLst>
            <pc:docMk/>
            <pc:sldMk cId="889767833" sldId="267"/>
            <ac:picMk id="40" creationId="{A669D1F8-32C6-49A5-9A8F-34D7AADFF553}"/>
          </ac:picMkLst>
        </pc:picChg>
        <pc:picChg chg="add mod">
          <ac:chgData name="Jaren Campbell" userId="S::jarenrcampbell@aggiemail.usu.edu::bd81b22e-b9bb-4152-b126-ddab5b1745ac" providerId="AD" clId="Web-{3938C583-A742-5F55-FEE4-749A8D4BE515}" dt="2019-10-07T21:43:17.555" v="133" actId="1076"/>
          <ac:picMkLst>
            <pc:docMk/>
            <pc:sldMk cId="889767833" sldId="267"/>
            <ac:picMk id="42" creationId="{7414B883-67E0-4B94-892E-CF600F2F98C4}"/>
          </ac:picMkLst>
        </pc:picChg>
        <pc:picChg chg="add mod">
          <ac:chgData name="Jaren Campbell" userId="S::jarenrcampbell@aggiemail.usu.edu::bd81b22e-b9bb-4152-b126-ddab5b1745ac" providerId="AD" clId="Web-{3938C583-A742-5F55-FEE4-749A8D4BE515}" dt="2019-10-07T21:43:17.555" v="132" actId="1076"/>
          <ac:picMkLst>
            <pc:docMk/>
            <pc:sldMk cId="889767833" sldId="267"/>
            <ac:picMk id="44" creationId="{C6ED2FD1-1205-42C3-BC74-3D5005CD5420}"/>
          </ac:picMkLst>
        </pc:picChg>
        <pc:picChg chg="add mod">
          <ac:chgData name="Jaren Campbell" userId="S::jarenrcampbell@aggiemail.usu.edu::bd81b22e-b9bb-4152-b126-ddab5b1745ac" providerId="AD" clId="Web-{3938C583-A742-5F55-FEE4-749A8D4BE515}" dt="2019-10-07T21:43:17.539" v="131" actId="1076"/>
          <ac:picMkLst>
            <pc:docMk/>
            <pc:sldMk cId="889767833" sldId="267"/>
            <ac:picMk id="46" creationId="{029B3383-856E-4B3E-9D48-3CEEBA49C661}"/>
          </ac:picMkLst>
        </pc:picChg>
      </pc:sldChg>
      <pc:sldChg chg="del">
        <pc:chgData name="Jaren Campbell" userId="S::jarenrcampbell@aggiemail.usu.edu::bd81b22e-b9bb-4152-b126-ddab5b1745ac" providerId="AD" clId="Web-{3938C583-A742-5F55-FEE4-749A8D4BE515}" dt="2019-10-07T21:39:29.946" v="1"/>
        <pc:sldMkLst>
          <pc:docMk/>
          <pc:sldMk cId="1425178191" sldId="269"/>
        </pc:sldMkLst>
      </pc:sldChg>
      <pc:sldChg chg="del">
        <pc:chgData name="Jaren Campbell" userId="S::jarenrcampbell@aggiemail.usu.edu::bd81b22e-b9bb-4152-b126-ddab5b1745ac" providerId="AD" clId="Web-{3938C583-A742-5F55-FEE4-749A8D4BE515}" dt="2019-10-07T21:39:32.790" v="2"/>
        <pc:sldMkLst>
          <pc:docMk/>
          <pc:sldMk cId="4153701544" sldId="270"/>
        </pc:sldMkLst>
      </pc:sldChg>
      <pc:sldChg chg="addSp delSp modSp delAnim">
        <pc:chgData name="Jaren Campbell" userId="S::jarenrcampbell@aggiemail.usu.edu::bd81b22e-b9bb-4152-b126-ddab5b1745ac" providerId="AD" clId="Web-{3938C583-A742-5F55-FEE4-749A8D4BE515}" dt="2019-10-07T21:48:08.460" v="300" actId="1076"/>
        <pc:sldMkLst>
          <pc:docMk/>
          <pc:sldMk cId="2467156201" sldId="273"/>
        </pc:sldMkLst>
        <pc:spChg chg="add mod">
          <ac:chgData name="Jaren Campbell" userId="S::jarenrcampbell@aggiemail.usu.edu::bd81b22e-b9bb-4152-b126-ddab5b1745ac" providerId="AD" clId="Web-{3938C583-A742-5F55-FEE4-749A8D4BE515}" dt="2019-10-07T21:48:08.460" v="300" actId="1076"/>
          <ac:spMkLst>
            <pc:docMk/>
            <pc:sldMk cId="2467156201" sldId="273"/>
            <ac:spMk id="3" creationId="{4F530202-13D8-4ED7-83D6-6CF006A40DAD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2:20.461" v="98" actId="1076"/>
          <ac:spMkLst>
            <pc:docMk/>
            <pc:sldMk cId="2467156201" sldId="273"/>
            <ac:spMk id="8" creationId="{3837D817-2481-4EBB-849C-09D26071AAFB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48.867" v="247"/>
          <ac:spMkLst>
            <pc:docMk/>
            <pc:sldMk cId="2467156201" sldId="273"/>
            <ac:spMk id="15" creationId="{46BF7FD2-5FB1-451D-8963-3138E3EF691D}"/>
          </ac:spMkLst>
        </pc:spChg>
        <pc:spChg chg="del mod">
          <ac:chgData name="Jaren Campbell" userId="S::jarenrcampbell@aggiemail.usu.edu::bd81b22e-b9bb-4152-b126-ddab5b1745ac" providerId="AD" clId="Web-{3938C583-A742-5F55-FEE4-749A8D4BE515}" dt="2019-10-07T21:44:46.383" v="246"/>
          <ac:spMkLst>
            <pc:docMk/>
            <pc:sldMk cId="2467156201" sldId="273"/>
            <ac:spMk id="22" creationId="{27399AA7-C4FF-4C7C-ACF8-58FCE4D379DA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1:09.914" v="50" actId="20577"/>
          <ac:spMkLst>
            <pc:docMk/>
            <pc:sldMk cId="2467156201" sldId="273"/>
            <ac:spMk id="34" creationId="{995BF397-156F-440B-855B-FEC6B046C738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1:00.805" v="43" actId="20577"/>
          <ac:spMkLst>
            <pc:docMk/>
            <pc:sldMk cId="2467156201" sldId="273"/>
            <ac:spMk id="35" creationId="{B6A84615-E28D-444A-B0E5-B38D57BCD07D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0:44.258" v="38" actId="20577"/>
          <ac:spMkLst>
            <pc:docMk/>
            <pc:sldMk cId="2467156201" sldId="273"/>
            <ac:spMk id="41" creationId="{BA9B3846-792E-4E70-B17D-488D095F8B1E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2:02.414" v="96" actId="1076"/>
          <ac:spMkLst>
            <pc:docMk/>
            <pc:sldMk cId="2467156201" sldId="273"/>
            <ac:spMk id="43" creationId="{927A09C9-1BFF-4F40-AA73-B666C7735863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0:07.134" v="23" actId="1076"/>
          <ac:spMkLst>
            <pc:docMk/>
            <pc:sldMk cId="2467156201" sldId="273"/>
            <ac:spMk id="44" creationId="{BC30DA6F-FB85-465A-82A7-E5021ABCD9DA}"/>
          </ac:spMkLst>
        </pc:spChg>
        <pc:picChg chg="mod">
          <ac:chgData name="Jaren Campbell" userId="S::jarenrcampbell@aggiemail.usu.edu::bd81b22e-b9bb-4152-b126-ddab5b1745ac" providerId="AD" clId="Web-{3938C583-A742-5F55-FEE4-749A8D4BE515}" dt="2019-10-07T21:42:25.524" v="99" actId="1076"/>
          <ac:picMkLst>
            <pc:docMk/>
            <pc:sldMk cId="2467156201" sldId="273"/>
            <ac:picMk id="7" creationId="{1581DFB1-DE9D-4000-843C-DDBF935BBD86}"/>
          </ac:picMkLst>
        </pc:picChg>
        <pc:picChg chg="mod">
          <ac:chgData name="Jaren Campbell" userId="S::jarenrcampbell@aggiemail.usu.edu::bd81b22e-b9bb-4152-b126-ddab5b1745ac" providerId="AD" clId="Web-{3938C583-A742-5F55-FEE4-749A8D4BE515}" dt="2019-10-07T21:42:06.633" v="97" actId="1076"/>
          <ac:picMkLst>
            <pc:docMk/>
            <pc:sldMk cId="2467156201" sldId="273"/>
            <ac:picMk id="28" creationId="{F64887DC-595E-474F-BC37-45CC498701FE}"/>
          </ac:picMkLst>
        </pc:picChg>
      </pc:sldChg>
      <pc:sldChg chg="addSp delSp delAnim">
        <pc:chgData name="Jaren Campbell" userId="S::jarenrcampbell@aggiemail.usu.edu::bd81b22e-b9bb-4152-b126-ddab5b1745ac" providerId="AD" clId="Web-{3938C583-A742-5F55-FEE4-749A8D4BE515}" dt="2019-10-07T21:45:13.633" v="251"/>
        <pc:sldMkLst>
          <pc:docMk/>
          <pc:sldMk cId="1646742929" sldId="274"/>
        </pc:sldMkLst>
        <pc:spChg chg="del">
          <ac:chgData name="Jaren Campbell" userId="S::jarenrcampbell@aggiemail.usu.edu::bd81b22e-b9bb-4152-b126-ddab5b1745ac" providerId="AD" clId="Web-{3938C583-A742-5F55-FEE4-749A8D4BE515}" dt="2019-10-07T21:43:29.086" v="149"/>
          <ac:spMkLst>
            <pc:docMk/>
            <pc:sldMk cId="1646742929" sldId="274"/>
            <ac:spMk id="2" creationId="{EF3B2822-E562-411A-BE03-DC0B6B4434B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29.086" v="148"/>
          <ac:spMkLst>
            <pc:docMk/>
            <pc:sldMk cId="1646742929" sldId="274"/>
            <ac:spMk id="3" creationId="{8B6163F5-E7CB-4398-BE59-3EE6DA4E96B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29.086" v="147"/>
          <ac:spMkLst>
            <pc:docMk/>
            <pc:sldMk cId="1646742929" sldId="274"/>
            <ac:spMk id="5" creationId="{01D06AE4-7B0D-4F2A-8483-74A17A7CAC7B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29.086" v="146"/>
          <ac:spMkLst>
            <pc:docMk/>
            <pc:sldMk cId="1646742929" sldId="274"/>
            <ac:spMk id="6" creationId="{9C2979C7-918F-4F2B-BFAA-351FFA6AB042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20.446" v="29"/>
          <ac:spMkLst>
            <pc:docMk/>
            <pc:sldMk cId="1646742929" sldId="274"/>
            <ac:spMk id="11" creationId="{2816A069-08D0-4B3F-906D-87BE4721D5E0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30.773" v="150"/>
          <ac:spMkLst>
            <pc:docMk/>
            <pc:sldMk cId="1646742929" sldId="274"/>
            <ac:spMk id="12" creationId="{7D842B08-4486-41AD-BD95-B10D29A23D73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13.633" v="251"/>
          <ac:spMkLst>
            <pc:docMk/>
            <pc:sldMk cId="1646742929" sldId="274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29.086" v="140"/>
          <ac:spMkLst>
            <pc:docMk/>
            <pc:sldMk cId="1646742929" sldId="274"/>
            <ac:spMk id="16" creationId="{6F2159C2-9573-431D-82C6-F84C7D512EF3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30.883" v="151"/>
          <ac:spMkLst>
            <pc:docMk/>
            <pc:sldMk cId="1646742929" sldId="274"/>
            <ac:spMk id="17" creationId="{F2D203AC-803A-4D89-8889-8FA2ED7FC465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30.992" v="152"/>
          <ac:spMkLst>
            <pc:docMk/>
            <pc:sldMk cId="1646742929" sldId="274"/>
            <ac:spMk id="18" creationId="{1680382C-72AF-42D9-9289-D1F69237AA29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31.133" v="153"/>
          <ac:spMkLst>
            <pc:docMk/>
            <pc:sldMk cId="1646742929" sldId="274"/>
            <ac:spMk id="19" creationId="{049CCEA9-C20F-4158-B143-1CEE8311A220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11.773" v="250"/>
          <ac:spMkLst>
            <pc:docMk/>
            <pc:sldMk cId="1646742929" sldId="274"/>
            <ac:spMk id="22" creationId="{27399AA7-C4FF-4C7C-ACF8-58FCE4D379DA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31.820" v="159"/>
          <ac:spMkLst>
            <pc:docMk/>
            <pc:sldMk cId="1646742929" sldId="274"/>
            <ac:spMk id="36" creationId="{E8FA97CB-FD64-4706-BD6F-DDFCF2496D91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0:18.649" v="28"/>
          <ac:spMkLst>
            <pc:docMk/>
            <pc:sldMk cId="1646742929" sldId="274"/>
            <ac:spMk id="40" creationId="{1E41629B-48B9-41FC-8749-98F5769AB3F2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3:29.086" v="145"/>
          <ac:picMkLst>
            <pc:docMk/>
            <pc:sldMk cId="1646742929" sldId="274"/>
            <ac:picMk id="7" creationId="{71784938-C22D-44C7-A442-E15930743E26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29.086" v="144"/>
          <ac:picMkLst>
            <pc:docMk/>
            <pc:sldMk cId="1646742929" sldId="274"/>
            <ac:picMk id="8" creationId="{A11577F4-2ECB-41A3-8CFC-E5910C63EC5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29.086" v="143"/>
          <ac:picMkLst>
            <pc:docMk/>
            <pc:sldMk cId="1646742929" sldId="274"/>
            <ac:picMk id="9" creationId="{EC5FD335-ACCF-4D72-A26D-F07470638EDE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29.086" v="142"/>
          <ac:picMkLst>
            <pc:docMk/>
            <pc:sldMk cId="1646742929" sldId="274"/>
            <ac:picMk id="10" creationId="{D5DB6B05-5BFA-4596-ABD6-A9F13F934779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29.086" v="141"/>
          <ac:picMkLst>
            <pc:docMk/>
            <pc:sldMk cId="1646742929" sldId="274"/>
            <ac:picMk id="14" creationId="{A5F1F7A0-C968-43B1-83FD-AC2E84F9E8D1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31.258" v="154"/>
          <ac:picMkLst>
            <pc:docMk/>
            <pc:sldMk cId="1646742929" sldId="274"/>
            <ac:picMk id="20" creationId="{4297CD5B-776C-4C2C-98E4-486F3C3BBBC5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31.367" v="155"/>
          <ac:picMkLst>
            <pc:docMk/>
            <pc:sldMk cId="1646742929" sldId="274"/>
            <ac:picMk id="28" creationId="{74306655-6DA4-4E2C-AAD8-5B64E371BF23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31.477" v="156"/>
          <ac:picMkLst>
            <pc:docMk/>
            <pc:sldMk cId="1646742929" sldId="274"/>
            <ac:picMk id="30" creationId="{FFA5006F-004D-4EC7-B2DA-75ED40552939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31.586" v="157"/>
          <ac:picMkLst>
            <pc:docMk/>
            <pc:sldMk cId="1646742929" sldId="274"/>
            <ac:picMk id="32" creationId="{DF5A2AD7-D0A1-470F-8B39-54E5528936B1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31.711" v="158"/>
          <ac:picMkLst>
            <pc:docMk/>
            <pc:sldMk cId="1646742929" sldId="274"/>
            <ac:picMk id="34" creationId="{AE64B5F0-EA70-4D0C-B650-58B5BFE583CC}"/>
          </ac:picMkLst>
        </pc:picChg>
      </pc:sldChg>
      <pc:sldChg chg="addSp delSp modSp delAnim">
        <pc:chgData name="Jaren Campbell" userId="S::jarenrcampbell@aggiemail.usu.edu::bd81b22e-b9bb-4152-b126-ddab5b1745ac" providerId="AD" clId="Web-{3938C583-A742-5F55-FEE4-749A8D4BE515}" dt="2019-10-07T21:45:25.539" v="255"/>
        <pc:sldMkLst>
          <pc:docMk/>
          <pc:sldMk cId="4013779530" sldId="278"/>
        </pc:sldMkLst>
        <pc:spChg chg="mod">
          <ac:chgData name="Jaren Campbell" userId="S::jarenrcampbell@aggiemail.usu.edu::bd81b22e-b9bb-4152-b126-ddab5b1745ac" providerId="AD" clId="Web-{3938C583-A742-5F55-FEE4-749A8D4BE515}" dt="2019-10-07T21:44:18.961" v="240" actId="1076"/>
          <ac:spMkLst>
            <pc:docMk/>
            <pc:sldMk cId="4013779530" sldId="278"/>
            <ac:spMk id="2" creationId="{D89CBA89-D846-4BD3-AEE4-F77FE3AA87EC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50.867" v="189"/>
          <ac:spMkLst>
            <pc:docMk/>
            <pc:sldMk cId="4013779530" sldId="278"/>
            <ac:spMk id="3" creationId="{94CE4B6F-1326-4B9E-8B87-2FA5FCDA31AF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50.867" v="188"/>
          <ac:spMkLst>
            <pc:docMk/>
            <pc:sldMk cId="4013779530" sldId="278"/>
            <ac:spMk id="5" creationId="{46DF3778-41C0-493A-975D-A3C072A7E83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50.867" v="187"/>
          <ac:spMkLst>
            <pc:docMk/>
            <pc:sldMk cId="4013779530" sldId="278"/>
            <ac:spMk id="6" creationId="{5764E6EC-C1EC-40C9-B967-8E5C39ACECC2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50.867" v="186"/>
          <ac:spMkLst>
            <pc:docMk/>
            <pc:sldMk cId="4013779530" sldId="278"/>
            <ac:spMk id="7" creationId="{5BF3DDE3-4F76-4393-8B63-6674E912CFCA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27.274" v="33"/>
          <ac:spMkLst>
            <pc:docMk/>
            <pc:sldMk cId="4013779530" sldId="278"/>
            <ac:spMk id="12" creationId="{58B38575-BDF9-4FBC-9E77-CD7FF76EBB05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52.742" v="190"/>
          <ac:spMkLst>
            <pc:docMk/>
            <pc:sldMk cId="4013779530" sldId="278"/>
            <ac:spMk id="13" creationId="{B02F7A1B-D39B-47ED-BCE3-00351654D062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25.539" v="255"/>
          <ac:spMkLst>
            <pc:docMk/>
            <pc:sldMk cId="4013779530" sldId="278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50.852" v="180"/>
          <ac:spMkLst>
            <pc:docMk/>
            <pc:sldMk cId="4013779530" sldId="278"/>
            <ac:spMk id="16" creationId="{530F52DA-7A23-47ED-9F5E-77AC50A10EF5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52.852" v="191"/>
          <ac:spMkLst>
            <pc:docMk/>
            <pc:sldMk cId="4013779530" sldId="278"/>
            <ac:spMk id="17" creationId="{C2FBB581-BF2C-480D-BB40-F21AA71E99D8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52.977" v="192"/>
          <ac:spMkLst>
            <pc:docMk/>
            <pc:sldMk cId="4013779530" sldId="278"/>
            <ac:spMk id="18" creationId="{66F4672B-F4FA-4E52-A858-5F61125E1D2D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53.086" v="193"/>
          <ac:spMkLst>
            <pc:docMk/>
            <pc:sldMk cId="4013779530" sldId="278"/>
            <ac:spMk id="19" creationId="{1609E662-9758-41A4-832F-B9CF2BFA11BB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23.758" v="254"/>
          <ac:spMkLst>
            <pc:docMk/>
            <pc:sldMk cId="4013779530" sldId="278"/>
            <ac:spMk id="27" creationId="{C3A2BE7E-9F93-4895-A9DB-14FEDB6E8E3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0:26.743" v="32"/>
          <ac:spMkLst>
            <pc:docMk/>
            <pc:sldMk cId="4013779530" sldId="278"/>
            <ac:spMk id="35" creationId="{D61AE54E-E718-48AF-876B-EA37D02E9DBF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53.805" v="199"/>
          <ac:spMkLst>
            <pc:docMk/>
            <pc:sldMk cId="4013779530" sldId="278"/>
            <ac:spMk id="42" creationId="{A6A858EF-01A1-4694-B82E-FB7DCA3B893F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3:50.867" v="185"/>
          <ac:picMkLst>
            <pc:docMk/>
            <pc:sldMk cId="4013779530" sldId="278"/>
            <ac:picMk id="8" creationId="{0EB5A6E3-6256-4ABD-923C-B522F03550A7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50.867" v="184"/>
          <ac:picMkLst>
            <pc:docMk/>
            <pc:sldMk cId="4013779530" sldId="278"/>
            <ac:picMk id="9" creationId="{BEDEBBB3-B5F4-4450-9265-E50F6ACA334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50.867" v="183"/>
          <ac:picMkLst>
            <pc:docMk/>
            <pc:sldMk cId="4013779530" sldId="278"/>
            <ac:picMk id="10" creationId="{B74B7134-C34C-4D20-865A-BAF135F549EA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50.852" v="182"/>
          <ac:picMkLst>
            <pc:docMk/>
            <pc:sldMk cId="4013779530" sldId="278"/>
            <ac:picMk id="11" creationId="{61A9AD8B-4995-4921-AAF7-2754D08A084D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50.852" v="181"/>
          <ac:picMkLst>
            <pc:docMk/>
            <pc:sldMk cId="4013779530" sldId="278"/>
            <ac:picMk id="14" creationId="{0A78F05B-37FF-4BFC-AF31-01C541DFC3C5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53.211" v="194"/>
          <ac:picMkLst>
            <pc:docMk/>
            <pc:sldMk cId="4013779530" sldId="278"/>
            <ac:picMk id="20" creationId="{3584A2FD-0EAE-4DFF-9023-4BFFAD9EB447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53.336" v="195"/>
          <ac:picMkLst>
            <pc:docMk/>
            <pc:sldMk cId="4013779530" sldId="278"/>
            <ac:picMk id="30" creationId="{AEEDD282-B97F-404A-B37C-94DD566B0FBA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53.445" v="196"/>
          <ac:picMkLst>
            <pc:docMk/>
            <pc:sldMk cId="4013779530" sldId="278"/>
            <ac:picMk id="32" creationId="{696FAEAC-DC84-4160-9C5B-410F893FDE2D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53.570" v="197"/>
          <ac:picMkLst>
            <pc:docMk/>
            <pc:sldMk cId="4013779530" sldId="278"/>
            <ac:picMk id="34" creationId="{9C6BFC7D-0077-442F-AC68-4B343C05768D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53.695" v="198"/>
          <ac:picMkLst>
            <pc:docMk/>
            <pc:sldMk cId="4013779530" sldId="278"/>
            <ac:picMk id="40" creationId="{6CE04267-A755-4EF5-8E90-CEF984EFB4FB}"/>
          </ac:picMkLst>
        </pc:picChg>
      </pc:sldChg>
      <pc:sldChg chg="del">
        <pc:chgData name="Jaren Campbell" userId="S::jarenrcampbell@aggiemail.usu.edu::bd81b22e-b9bb-4152-b126-ddab5b1745ac" providerId="AD" clId="Web-{3938C583-A742-5F55-FEE4-749A8D4BE515}" dt="2019-10-07T21:39:33.618" v="3"/>
        <pc:sldMkLst>
          <pc:docMk/>
          <pc:sldMk cId="3842206399" sldId="287"/>
        </pc:sldMkLst>
      </pc:sldChg>
      <pc:sldChg chg="del">
        <pc:chgData name="Jaren Campbell" userId="S::jarenrcampbell@aggiemail.usu.edu::bd81b22e-b9bb-4152-b126-ddab5b1745ac" providerId="AD" clId="Web-{3938C583-A742-5F55-FEE4-749A8D4BE515}" dt="2019-10-07T21:39:35.977" v="4"/>
        <pc:sldMkLst>
          <pc:docMk/>
          <pc:sldMk cId="1800883514" sldId="288"/>
        </pc:sldMkLst>
      </pc:sldChg>
      <pc:sldChg chg="del">
        <pc:chgData name="Jaren Campbell" userId="S::jarenrcampbell@aggiemail.usu.edu::bd81b22e-b9bb-4152-b126-ddab5b1745ac" providerId="AD" clId="Web-{3938C583-A742-5F55-FEE4-749A8D4BE515}" dt="2019-10-07T21:39:40.790" v="5"/>
        <pc:sldMkLst>
          <pc:docMk/>
          <pc:sldMk cId="532704121" sldId="289"/>
        </pc:sldMkLst>
      </pc:sldChg>
      <pc:sldChg chg="addSp delSp modSp delAnim">
        <pc:chgData name="Jaren Campbell" userId="S::jarenrcampbell@aggiemail.usu.edu::bd81b22e-b9bb-4152-b126-ddab5b1745ac" providerId="AD" clId="Web-{3938C583-A742-5F55-FEE4-749A8D4BE515}" dt="2019-10-07T21:45:36.476" v="259"/>
        <pc:sldMkLst>
          <pc:docMk/>
          <pc:sldMk cId="4044439479" sldId="290"/>
        </pc:sldMkLst>
        <pc:spChg chg="mod">
          <ac:chgData name="Jaren Campbell" userId="S::jarenrcampbell@aggiemail.usu.edu::bd81b22e-b9bb-4152-b126-ddab5b1745ac" providerId="AD" clId="Web-{3938C583-A742-5F55-FEE4-749A8D4BE515}" dt="2019-10-07T21:44:31.773" v="242" actId="1076"/>
          <ac:spMkLst>
            <pc:docMk/>
            <pc:sldMk cId="4044439479" sldId="290"/>
            <ac:spMk id="2" creationId="{D89CBA89-D846-4BD3-AEE4-F77FE3AA87EC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10.945" v="229"/>
          <ac:spMkLst>
            <pc:docMk/>
            <pc:sldMk cId="4044439479" sldId="290"/>
            <ac:spMk id="3" creationId="{94CE4B6F-1326-4B9E-8B87-2FA5FCDA31AF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10.945" v="228"/>
          <ac:spMkLst>
            <pc:docMk/>
            <pc:sldMk cId="4044439479" sldId="290"/>
            <ac:spMk id="5" creationId="{46DF3778-41C0-493A-975D-A3C072A7E83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10.945" v="227"/>
          <ac:spMkLst>
            <pc:docMk/>
            <pc:sldMk cId="4044439479" sldId="290"/>
            <ac:spMk id="6" creationId="{5764E6EC-C1EC-40C9-B967-8E5C39ACECC2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10.945" v="226"/>
          <ac:spMkLst>
            <pc:docMk/>
            <pc:sldMk cId="4044439479" sldId="290"/>
            <ac:spMk id="7" creationId="{5BF3DDE3-4F76-4393-8B63-6674E912CFCA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36.149" v="37"/>
          <ac:spMkLst>
            <pc:docMk/>
            <pc:sldMk cId="4044439479" sldId="290"/>
            <ac:spMk id="12" creationId="{B0C2400E-9F09-4C99-80E9-C1DBBD4789EE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13.211" v="230"/>
          <ac:spMkLst>
            <pc:docMk/>
            <pc:sldMk cId="4044439479" sldId="290"/>
            <ac:spMk id="13" creationId="{508F56EC-E329-43D7-8396-DD080DD9C2F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36.476" v="259"/>
          <ac:spMkLst>
            <pc:docMk/>
            <pc:sldMk cId="4044439479" sldId="290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10.930" v="220"/>
          <ac:spMkLst>
            <pc:docMk/>
            <pc:sldMk cId="4044439479" sldId="290"/>
            <ac:spMk id="16" creationId="{9A6549BD-40CA-4087-B9A0-1CF2051A7620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13.320" v="231"/>
          <ac:spMkLst>
            <pc:docMk/>
            <pc:sldMk cId="4044439479" sldId="290"/>
            <ac:spMk id="17" creationId="{73626E32-129A-4106-BB5C-BE62CA5E09BE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13.430" v="232"/>
          <ac:spMkLst>
            <pc:docMk/>
            <pc:sldMk cId="4044439479" sldId="290"/>
            <ac:spMk id="18" creationId="{D55AF262-02BA-408E-A0F8-C241781DBA4B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13.539" v="233"/>
          <ac:spMkLst>
            <pc:docMk/>
            <pc:sldMk cId="4044439479" sldId="290"/>
            <ac:spMk id="19" creationId="{3711C7B2-E298-4E48-9DD6-D6197B47421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34.758" v="258"/>
          <ac:spMkLst>
            <pc:docMk/>
            <pc:sldMk cId="4044439479" sldId="290"/>
            <ac:spMk id="27" creationId="{C3A2BE7E-9F93-4895-A9DB-14FEDB6E8E3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0:35.696" v="36"/>
          <ac:spMkLst>
            <pc:docMk/>
            <pc:sldMk cId="4044439479" sldId="290"/>
            <ac:spMk id="35" creationId="{D61AE54E-E718-48AF-876B-EA37D02E9DBF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14.226" v="239"/>
          <ac:spMkLst>
            <pc:docMk/>
            <pc:sldMk cId="4044439479" sldId="290"/>
            <ac:spMk id="42" creationId="{14842EAA-117D-48B5-97F0-9D0DBC635386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4:10.945" v="225"/>
          <ac:picMkLst>
            <pc:docMk/>
            <pc:sldMk cId="4044439479" sldId="290"/>
            <ac:picMk id="8" creationId="{0EB5A6E3-6256-4ABD-923C-B522F03550A7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10.945" v="224"/>
          <ac:picMkLst>
            <pc:docMk/>
            <pc:sldMk cId="4044439479" sldId="290"/>
            <ac:picMk id="9" creationId="{BEDEBBB3-B5F4-4450-9265-E50F6ACA334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10.945" v="223"/>
          <ac:picMkLst>
            <pc:docMk/>
            <pc:sldMk cId="4044439479" sldId="290"/>
            <ac:picMk id="10" creationId="{B74B7134-C34C-4D20-865A-BAF135F549EA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10.930" v="222"/>
          <ac:picMkLst>
            <pc:docMk/>
            <pc:sldMk cId="4044439479" sldId="290"/>
            <ac:picMk id="11" creationId="{61A9AD8B-4995-4921-AAF7-2754D08A084D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10.930" v="221"/>
          <ac:picMkLst>
            <pc:docMk/>
            <pc:sldMk cId="4044439479" sldId="290"/>
            <ac:picMk id="14" creationId="{E067BA6A-D618-4B1C-95AB-E8B91BD71F80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13.648" v="234"/>
          <ac:picMkLst>
            <pc:docMk/>
            <pc:sldMk cId="4044439479" sldId="290"/>
            <ac:picMk id="20" creationId="{CD9364E8-EBCF-4A64-AE6E-2B5E9115A9E0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13.773" v="235"/>
          <ac:picMkLst>
            <pc:docMk/>
            <pc:sldMk cId="4044439479" sldId="290"/>
            <ac:picMk id="30" creationId="{02959974-016D-4F8B-A92A-F1262C1B9601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13.883" v="236"/>
          <ac:picMkLst>
            <pc:docMk/>
            <pc:sldMk cId="4044439479" sldId="290"/>
            <ac:picMk id="32" creationId="{B691DF31-D9B2-43FF-8C1A-3C9D6796FF5D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13.992" v="237"/>
          <ac:picMkLst>
            <pc:docMk/>
            <pc:sldMk cId="4044439479" sldId="290"/>
            <ac:picMk id="34" creationId="{64F9F4EF-39E3-4ECA-B86B-CAA7FC6618A6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14.117" v="238"/>
          <ac:picMkLst>
            <pc:docMk/>
            <pc:sldMk cId="4044439479" sldId="290"/>
            <ac:picMk id="40" creationId="{DECD0820-9835-40CF-96A3-BE2801D47409}"/>
          </ac:picMkLst>
        </pc:picChg>
      </pc:sldChg>
      <pc:sldChg chg="addSp delSp delAnim">
        <pc:chgData name="Jaren Campbell" userId="S::jarenrcampbell@aggiemail.usu.edu::bd81b22e-b9bb-4152-b126-ddab5b1745ac" providerId="AD" clId="Web-{3938C583-A742-5F55-FEE4-749A8D4BE515}" dt="2019-10-07T21:45:18.929" v="253"/>
        <pc:sldMkLst>
          <pc:docMk/>
          <pc:sldMk cId="860872729" sldId="291"/>
        </pc:sldMkLst>
        <pc:spChg chg="del">
          <ac:chgData name="Jaren Campbell" userId="S::jarenrcampbell@aggiemail.usu.edu::bd81b22e-b9bb-4152-b126-ddab5b1745ac" providerId="AD" clId="Web-{3938C583-A742-5F55-FEE4-749A8D4BE515}" dt="2019-10-07T21:43:39.696" v="169"/>
          <ac:spMkLst>
            <pc:docMk/>
            <pc:sldMk cId="860872729" sldId="291"/>
            <ac:spMk id="2" creationId="{EF3B2822-E562-411A-BE03-DC0B6B4434B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39.696" v="168"/>
          <ac:spMkLst>
            <pc:docMk/>
            <pc:sldMk cId="860872729" sldId="291"/>
            <ac:spMk id="3" creationId="{8B6163F5-E7CB-4398-BE59-3EE6DA4E96B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39.696" v="167"/>
          <ac:spMkLst>
            <pc:docMk/>
            <pc:sldMk cId="860872729" sldId="291"/>
            <ac:spMk id="5" creationId="{01D06AE4-7B0D-4F2A-8483-74A17A7CAC7B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39.696" v="166"/>
          <ac:spMkLst>
            <pc:docMk/>
            <pc:sldMk cId="860872729" sldId="291"/>
            <ac:spMk id="6" creationId="{9C2979C7-918F-4F2B-BFAA-351FFA6AB042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23.102" v="31"/>
          <ac:spMkLst>
            <pc:docMk/>
            <pc:sldMk cId="860872729" sldId="291"/>
            <ac:spMk id="11" creationId="{C5D82C43-FD64-46E5-ACA9-364EC0AECD13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41.524" v="170"/>
          <ac:spMkLst>
            <pc:docMk/>
            <pc:sldMk cId="860872729" sldId="291"/>
            <ac:spMk id="12" creationId="{C5FD8257-C52C-4560-9FEC-83638C892D3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18.929" v="253"/>
          <ac:spMkLst>
            <pc:docMk/>
            <pc:sldMk cId="860872729" sldId="291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39.696" v="160"/>
          <ac:spMkLst>
            <pc:docMk/>
            <pc:sldMk cId="860872729" sldId="291"/>
            <ac:spMk id="16" creationId="{6F2159C2-9573-431D-82C6-F84C7D512EF3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41.649" v="171"/>
          <ac:spMkLst>
            <pc:docMk/>
            <pc:sldMk cId="860872729" sldId="291"/>
            <ac:spMk id="17" creationId="{AA844C59-3991-41D6-B12A-B25290E87544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41.758" v="172"/>
          <ac:spMkLst>
            <pc:docMk/>
            <pc:sldMk cId="860872729" sldId="291"/>
            <ac:spMk id="18" creationId="{119A5F37-892B-4AEC-B12F-AA853A675F7B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41.867" v="173"/>
          <ac:spMkLst>
            <pc:docMk/>
            <pc:sldMk cId="860872729" sldId="291"/>
            <ac:spMk id="19" creationId="{5C87082B-21FA-4E49-AEDE-B5C29D6D42C0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16.821" v="252"/>
          <ac:spMkLst>
            <pc:docMk/>
            <pc:sldMk cId="860872729" sldId="291"/>
            <ac:spMk id="22" creationId="{27399AA7-C4FF-4C7C-ACF8-58FCE4D379DA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42.555" v="179"/>
          <ac:spMkLst>
            <pc:docMk/>
            <pc:sldMk cId="860872729" sldId="291"/>
            <ac:spMk id="36" creationId="{98AD489C-2A43-4FAA-BC0C-AE582B3B254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0:22.602" v="30"/>
          <ac:spMkLst>
            <pc:docMk/>
            <pc:sldMk cId="860872729" sldId="291"/>
            <ac:spMk id="40" creationId="{1E41629B-48B9-41FC-8749-98F5769AB3F2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3:39.696" v="165"/>
          <ac:picMkLst>
            <pc:docMk/>
            <pc:sldMk cId="860872729" sldId="291"/>
            <ac:picMk id="7" creationId="{71784938-C22D-44C7-A442-E15930743E26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39.696" v="164"/>
          <ac:picMkLst>
            <pc:docMk/>
            <pc:sldMk cId="860872729" sldId="291"/>
            <ac:picMk id="8" creationId="{A11577F4-2ECB-41A3-8CFC-E5910C63EC5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39.696" v="163"/>
          <ac:picMkLst>
            <pc:docMk/>
            <pc:sldMk cId="860872729" sldId="291"/>
            <ac:picMk id="9" creationId="{EC5FD335-ACCF-4D72-A26D-F07470638EDE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39.696" v="162"/>
          <ac:picMkLst>
            <pc:docMk/>
            <pc:sldMk cId="860872729" sldId="291"/>
            <ac:picMk id="10" creationId="{D5DB6B05-5BFA-4596-ABD6-A9F13F934779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39.696" v="161"/>
          <ac:picMkLst>
            <pc:docMk/>
            <pc:sldMk cId="860872729" sldId="291"/>
            <ac:picMk id="14" creationId="{A5F1F7A0-C968-43B1-83FD-AC2E84F9E8D1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41.992" v="174"/>
          <ac:picMkLst>
            <pc:docMk/>
            <pc:sldMk cId="860872729" sldId="291"/>
            <ac:picMk id="20" creationId="{FFC048A9-85EF-4CD7-BD42-7FB32AAD214B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42.102" v="175"/>
          <ac:picMkLst>
            <pc:docMk/>
            <pc:sldMk cId="860872729" sldId="291"/>
            <ac:picMk id="28" creationId="{FE9D5146-DA62-4E60-AC45-40DDCEBB491B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42.211" v="176"/>
          <ac:picMkLst>
            <pc:docMk/>
            <pc:sldMk cId="860872729" sldId="291"/>
            <ac:picMk id="30" creationId="{4D80D1DD-FE7E-4A6B-9D53-EFE3121DD41A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42.336" v="177"/>
          <ac:picMkLst>
            <pc:docMk/>
            <pc:sldMk cId="860872729" sldId="291"/>
            <ac:picMk id="32" creationId="{C652413C-A446-47C7-BC05-C370D900FF0B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42.445" v="178"/>
          <ac:picMkLst>
            <pc:docMk/>
            <pc:sldMk cId="860872729" sldId="291"/>
            <ac:picMk id="34" creationId="{DB3D3F70-92E5-4BD5-88CE-2AA9970E77F8}"/>
          </ac:picMkLst>
        </pc:picChg>
      </pc:sldChg>
      <pc:sldChg chg="addSp delSp modSp delAnim">
        <pc:chgData name="Jaren Campbell" userId="S::jarenrcampbell@aggiemail.usu.edu::bd81b22e-b9bb-4152-b126-ddab5b1745ac" providerId="AD" clId="Web-{3938C583-A742-5F55-FEE4-749A8D4BE515}" dt="2019-10-07T21:45:30.461" v="257"/>
        <pc:sldMkLst>
          <pc:docMk/>
          <pc:sldMk cId="890027901" sldId="292"/>
        </pc:sldMkLst>
        <pc:spChg chg="mod">
          <ac:chgData name="Jaren Campbell" userId="S::jarenrcampbell@aggiemail.usu.edu::bd81b22e-b9bb-4152-b126-ddab5b1745ac" providerId="AD" clId="Web-{3938C583-A742-5F55-FEE4-749A8D4BE515}" dt="2019-10-07T21:44:23.680" v="241" actId="1076"/>
          <ac:spMkLst>
            <pc:docMk/>
            <pc:sldMk cId="890027901" sldId="292"/>
            <ac:spMk id="2" creationId="{D89CBA89-D846-4BD3-AEE4-F77FE3AA87EC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01.320" v="209"/>
          <ac:spMkLst>
            <pc:docMk/>
            <pc:sldMk cId="890027901" sldId="292"/>
            <ac:spMk id="3" creationId="{94CE4B6F-1326-4B9E-8B87-2FA5FCDA31AF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01.320" v="208"/>
          <ac:spMkLst>
            <pc:docMk/>
            <pc:sldMk cId="890027901" sldId="292"/>
            <ac:spMk id="5" creationId="{46DF3778-41C0-493A-975D-A3C072A7E83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01.320" v="207"/>
          <ac:spMkLst>
            <pc:docMk/>
            <pc:sldMk cId="890027901" sldId="292"/>
            <ac:spMk id="6" creationId="{5764E6EC-C1EC-40C9-B967-8E5C39ACECC2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01.320" v="206"/>
          <ac:spMkLst>
            <pc:docMk/>
            <pc:sldMk cId="890027901" sldId="292"/>
            <ac:spMk id="7" creationId="{5BF3DDE3-4F76-4393-8B63-6674E912CFCA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30.993" v="35"/>
          <ac:spMkLst>
            <pc:docMk/>
            <pc:sldMk cId="890027901" sldId="292"/>
            <ac:spMk id="12" creationId="{19B281BD-3B67-4795-A74D-814F715A062F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03.023" v="210"/>
          <ac:spMkLst>
            <pc:docMk/>
            <pc:sldMk cId="890027901" sldId="292"/>
            <ac:spMk id="13" creationId="{F0715191-10F7-4076-B490-CAC2B12E3B78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30.461" v="257"/>
          <ac:spMkLst>
            <pc:docMk/>
            <pc:sldMk cId="890027901" sldId="292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01.305" v="200"/>
          <ac:spMkLst>
            <pc:docMk/>
            <pc:sldMk cId="890027901" sldId="292"/>
            <ac:spMk id="16" creationId="{530F52DA-7A23-47ED-9F5E-77AC50A10EF5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03.148" v="211"/>
          <ac:spMkLst>
            <pc:docMk/>
            <pc:sldMk cId="890027901" sldId="292"/>
            <ac:spMk id="17" creationId="{AF1A3D9E-1693-49FC-9185-6FA2BDFAAEA6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03.258" v="212"/>
          <ac:spMkLst>
            <pc:docMk/>
            <pc:sldMk cId="890027901" sldId="292"/>
            <ac:spMk id="18" creationId="{BDB19464-918A-4C8E-9E76-A65707B78640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03.367" v="213"/>
          <ac:spMkLst>
            <pc:docMk/>
            <pc:sldMk cId="890027901" sldId="292"/>
            <ac:spMk id="19" creationId="{525B5EE0-7B6D-4770-8464-78AC8FC14AFF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28.836" v="256"/>
          <ac:spMkLst>
            <pc:docMk/>
            <pc:sldMk cId="890027901" sldId="292"/>
            <ac:spMk id="27" creationId="{C3A2BE7E-9F93-4895-A9DB-14FEDB6E8E3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0:30.618" v="34"/>
          <ac:spMkLst>
            <pc:docMk/>
            <pc:sldMk cId="890027901" sldId="292"/>
            <ac:spMk id="35" creationId="{D61AE54E-E718-48AF-876B-EA37D02E9DBF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04.039" v="219"/>
          <ac:spMkLst>
            <pc:docMk/>
            <pc:sldMk cId="890027901" sldId="292"/>
            <ac:spMk id="42" creationId="{9FA2148C-866C-4E3E-A1E2-2CC6F996D2A9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4:01.320" v="205"/>
          <ac:picMkLst>
            <pc:docMk/>
            <pc:sldMk cId="890027901" sldId="292"/>
            <ac:picMk id="8" creationId="{0EB5A6E3-6256-4ABD-923C-B522F03550A7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01.320" v="204"/>
          <ac:picMkLst>
            <pc:docMk/>
            <pc:sldMk cId="890027901" sldId="292"/>
            <ac:picMk id="9" creationId="{BEDEBBB3-B5F4-4450-9265-E50F6ACA334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01.320" v="203"/>
          <ac:picMkLst>
            <pc:docMk/>
            <pc:sldMk cId="890027901" sldId="292"/>
            <ac:picMk id="10" creationId="{B74B7134-C34C-4D20-865A-BAF135F549EA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01.320" v="202"/>
          <ac:picMkLst>
            <pc:docMk/>
            <pc:sldMk cId="890027901" sldId="292"/>
            <ac:picMk id="11" creationId="{61A9AD8B-4995-4921-AAF7-2754D08A084D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01.320" v="201"/>
          <ac:picMkLst>
            <pc:docMk/>
            <pc:sldMk cId="890027901" sldId="292"/>
            <ac:picMk id="14" creationId="{0A78F05B-37FF-4BFC-AF31-01C541DFC3C5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03.477" v="214"/>
          <ac:picMkLst>
            <pc:docMk/>
            <pc:sldMk cId="890027901" sldId="292"/>
            <ac:picMk id="20" creationId="{8F948580-31C6-4C35-88A0-CB317CE231F8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03.602" v="215"/>
          <ac:picMkLst>
            <pc:docMk/>
            <pc:sldMk cId="890027901" sldId="292"/>
            <ac:picMk id="30" creationId="{3ED39BF8-69B6-496F-9C48-66BB62164E31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03.711" v="216"/>
          <ac:picMkLst>
            <pc:docMk/>
            <pc:sldMk cId="890027901" sldId="292"/>
            <ac:picMk id="32" creationId="{DA6227E1-50EF-46A4-8108-F8BFD4B3CEED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03.820" v="217"/>
          <ac:picMkLst>
            <pc:docMk/>
            <pc:sldMk cId="890027901" sldId="292"/>
            <ac:picMk id="34" creationId="{A73DCABD-3EEB-4B72-87BC-730D0AB8088B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03.930" v="218"/>
          <ac:picMkLst>
            <pc:docMk/>
            <pc:sldMk cId="890027901" sldId="292"/>
            <ac:picMk id="40" creationId="{DDB2F9D1-0F4E-461F-9E88-B2CBD78EA9D8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54583-3EBD-4096-B9E1-A6496ED72D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293903-CC22-4AD0-8ECB-009991C01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7AB04-FE65-48A4-87E8-A99AD44EE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A64F1-D7A6-43AD-B891-34BE2BDEA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63751-2729-4FA2-9576-8608C6A51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77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35F96-A021-45FF-8C65-975DEB7E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1F949B-A692-4700-A2B5-CB5584E98D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2B384-A67A-47C6-AE62-E026C26EA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03E96-4CB4-4CB0-A160-70A169C71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493F4-C6FC-45E2-B469-616245827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00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91BEC8-5A71-42B7-80A2-BD776AE09E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DF2D1F-5523-4297-A913-27D1308D7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6AD2F-EF3F-4CE1-95C1-69BE618A3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0FAB45-8699-47C6-A2B6-2010EF75C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5776B-61EE-423B-8861-8F50DDAA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44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A234C-A07C-4131-9BAB-A0D61EAED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CFDC4-2567-4547-8AFE-08BE47B73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ACCCE-BC26-4C13-837F-E23B63E0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F1842-9069-475F-A184-768E7A5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2BD37-8A57-41AE-A35A-03E89F8E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60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6D4CB-B820-429F-8B50-4B4EC6D2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A5541-CA5A-4971-9A8C-CF3AFF36F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5FEBC-7912-4276-A5ED-C65A4198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07DF2-269F-4C26-8940-B838B5078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06E1F-F577-428E-BD82-67C343F5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92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49DD9-DAD7-4DD8-AAD3-6E06F0541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AA2C4-2845-42CC-91F8-629269868A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F6874E-7CE6-4758-8784-DA52451AFD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92C433-5E05-48A3-B283-703B11C22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871571-8926-4064-BB80-9EC192AD5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832CB9-3758-4CF8-8E43-A71323249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028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2A35-05FB-458B-8AA2-539866A78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4707F-9802-4919-A038-5C80B2FF8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E187D3-C17C-429A-AFBC-CE7DBAE888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40CD6D-0159-440C-82D4-233769B946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60567D-5DFE-4F3A-BC0A-EC639DF193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EA0A6F-3DE9-4B65-BC6A-2F1D7E612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2301AD-A2BB-490E-A359-6BCCB381B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796716-2BAE-4048-BA5A-DA6A9073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99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4EBC7-B6B9-438D-B85F-B90EDCC95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CE761D-9CBD-4A51-B8C6-DCEB8CE90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80D635-BA0B-4506-B067-ACE51AA86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E53ED2-5B8A-4ADD-A16E-73E00335A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44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418F13-F6E9-4CCC-B8E5-9904004BB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606F9F-7A8D-491A-88EE-07D67B311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445762-A770-47A5-81A6-3AAA29CCA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844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2B3A6-7F68-4C27-AF4D-5CC60E95B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69471-BE22-430E-A4B8-742AED5E6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25D615-24F0-4CD2-B50A-BA909D3C46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06F48D-66D1-4004-A8F9-D224F86A6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B5DDD8-E6BE-4E6C-B5E1-BA52705BE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60F168-3295-4159-96D6-24CA00C2A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6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4A223-4ACF-4318-BF2C-B4A3B249D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9B32C8-D0A4-48B7-893A-68D798029C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AE603E-21B2-4F8A-9C6F-C5A7940F1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A6BE9-DE2F-4C91-B0D1-6D83D1E1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2F0B2D-4FC2-4556-83DC-3ADCC0B74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28818-45F9-4139-8558-D50B579BA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512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E5A57E-37E9-4865-81E6-9D32BC211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33D72-F3EC-4C08-8287-20B0FA048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F3AC1-D04B-49BB-ADEF-1FF71746CF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C6F58-736A-4461-9FC7-340AAD4BCF38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51B84-6B6C-4D8F-932C-9841259DBE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532CA-65DF-4877-87D3-0EF2C7C10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94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623BA41E-F727-4249-8841-5C645522737E}"/>
              </a:ext>
            </a:extLst>
          </p:cNvPr>
          <p:cNvSpPr/>
          <p:nvPr/>
        </p:nvSpPr>
        <p:spPr>
          <a:xfrm>
            <a:off x="-8792" y="-1"/>
            <a:ext cx="2286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30202-13D8-4ED7-83D6-6CF006A40DAD}"/>
              </a:ext>
            </a:extLst>
          </p:cNvPr>
          <p:cNvSpPr txBox="1"/>
          <p:nvPr/>
        </p:nvSpPr>
        <p:spPr>
          <a:xfrm>
            <a:off x="4011872" y="83593"/>
            <a:ext cx="417488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Bahnschrift SemiBold" panose="020B0502040204020203" pitchFamily="34" charset="0"/>
                <a:cs typeface="Calibri"/>
              </a:rPr>
              <a:t>AUCTION.IT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E0EF51E-5459-4C75-92E0-7DF654C58FA0}"/>
              </a:ext>
            </a:extLst>
          </p:cNvPr>
          <p:cNvSpPr txBox="1"/>
          <p:nvPr/>
        </p:nvSpPr>
        <p:spPr>
          <a:xfrm>
            <a:off x="3585812" y="2018708"/>
            <a:ext cx="502700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Lato Light" panose="020B0604020202020204" charset="0"/>
                <a:cs typeface="Lato Light" panose="020B0604020202020204" charset="0"/>
              </a:rPr>
              <a:t>USER PAGE CONTENT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6ED0A32-595C-4F4C-AC43-6C6DE2D08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59626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7D910A1-7C3B-4F12-A780-E24A4800FAA1}"/>
              </a:ext>
            </a:extLst>
          </p:cNvPr>
          <p:cNvSpPr/>
          <p:nvPr/>
        </p:nvSpPr>
        <p:spPr>
          <a:xfrm>
            <a:off x="11108795" y="356450"/>
            <a:ext cx="751520" cy="1385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E80F6DF-A6DA-410F-A4F3-9FD344AE1A69}"/>
              </a:ext>
            </a:extLst>
          </p:cNvPr>
          <p:cNvSpPr/>
          <p:nvPr/>
        </p:nvSpPr>
        <p:spPr>
          <a:xfrm>
            <a:off x="11108795" y="645410"/>
            <a:ext cx="751520" cy="1385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404FD26-0057-498A-B61A-647A7CF14906}"/>
              </a:ext>
            </a:extLst>
          </p:cNvPr>
          <p:cNvSpPr/>
          <p:nvPr/>
        </p:nvSpPr>
        <p:spPr>
          <a:xfrm>
            <a:off x="11108795" y="934370"/>
            <a:ext cx="751520" cy="1385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A13311-B81C-4F5B-BA0D-00D0C437D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37"/>
          <a:stretch/>
        </p:blipFill>
        <p:spPr>
          <a:xfrm>
            <a:off x="0" y="5375492"/>
            <a:ext cx="12192000" cy="1482508"/>
          </a:xfrm>
          <a:prstGeom prst="rect">
            <a:avLst/>
          </a:prstGeom>
        </p:spPr>
      </p:pic>
      <p:sp>
        <p:nvSpPr>
          <p:cNvPr id="12" name="Rectangle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E61F15C-5CE8-4FA5-A3C9-5DB0CCD30D42}"/>
              </a:ext>
            </a:extLst>
          </p:cNvPr>
          <p:cNvSpPr/>
          <p:nvPr/>
        </p:nvSpPr>
        <p:spPr>
          <a:xfrm>
            <a:off x="10972323" y="206686"/>
            <a:ext cx="1006497" cy="1015662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 w="28575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81E18C-BA6F-4358-B9DD-4DAC239DDE22}"/>
              </a:ext>
            </a:extLst>
          </p:cNvPr>
          <p:cNvSpPr txBox="1"/>
          <p:nvPr/>
        </p:nvSpPr>
        <p:spPr>
          <a:xfrm>
            <a:off x="1342292" y="5156320"/>
            <a:ext cx="9601200" cy="646331"/>
          </a:xfrm>
          <a:prstGeom prst="rect">
            <a:avLst/>
          </a:prstGeom>
          <a:solidFill>
            <a:srgbClr val="F05033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purpose of this “medium-fidelity” prototype is to showcase the upcoming navigation bar functionality. It builds on our current high-fidelity prototype.</a:t>
            </a:r>
          </a:p>
        </p:txBody>
      </p:sp>
    </p:spTree>
    <p:extLst>
      <p:ext uri="{BB962C8B-B14F-4D97-AF65-F5344CB8AC3E}">
        <p14:creationId xmlns:p14="http://schemas.microsoft.com/office/powerpoint/2010/main" val="2467156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astle with a mountain in the background&#10;&#10;Description automatically generated">
            <a:extLst>
              <a:ext uri="{FF2B5EF4-FFF2-40B4-BE49-F238E27FC236}">
                <a16:creationId xmlns:a16="http://schemas.microsoft.com/office/drawing/2014/main" id="{9BBAF818-B4E8-441F-BE58-7DD7785EE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09" b="11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8BA035B-BFD0-4AA4-B0A5-4D58D096FBBC}"/>
              </a:ext>
            </a:extLst>
          </p:cNvPr>
          <p:cNvSpPr txBox="1"/>
          <p:nvPr/>
        </p:nvSpPr>
        <p:spPr>
          <a:xfrm>
            <a:off x="2389444" y="1825249"/>
            <a:ext cx="502700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Lato Light" panose="020B0604020202020204" charset="0"/>
                <a:cs typeface="Lato Light" panose="020B0604020202020204" charset="0"/>
              </a:rPr>
              <a:t>USER PAGE CONTENT</a:t>
            </a:r>
          </a:p>
        </p:txBody>
      </p:sp>
      <p:pic>
        <p:nvPicPr>
          <p:cNvPr id="36" name="Picture 3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BBF82DE-D859-4131-94ED-4F5E52E52E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159801" cy="5962650"/>
          </a:xfrm>
          <a:prstGeom prst="rect">
            <a:avLst/>
          </a:prstGeom>
        </p:spPr>
      </p:pic>
      <p:pic>
        <p:nvPicPr>
          <p:cNvPr id="37" name="Picture 3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B44E773-5673-4426-BA19-3358900FB4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37"/>
          <a:stretch/>
        </p:blipFill>
        <p:spPr>
          <a:xfrm>
            <a:off x="0" y="5375492"/>
            <a:ext cx="10159801" cy="1482508"/>
          </a:xfrm>
          <a:prstGeom prst="rect">
            <a:avLst/>
          </a:prstGeom>
        </p:spPr>
      </p:pic>
      <p:sp>
        <p:nvSpPr>
          <p:cNvPr id="33" name="Rectangle 3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839C3BC-4474-46BF-8CFD-D2C955766D1C}"/>
              </a:ext>
            </a:extLst>
          </p:cNvPr>
          <p:cNvSpPr/>
          <p:nvPr/>
        </p:nvSpPr>
        <p:spPr>
          <a:xfrm>
            <a:off x="0" y="-2"/>
            <a:ext cx="10164028" cy="6857999"/>
          </a:xfrm>
          <a:prstGeom prst="rect">
            <a:avLst/>
          </a:prstGeom>
          <a:solidFill>
            <a:schemeClr val="tx1">
              <a:alpha val="6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B422B4-134B-490D-B799-C92151064B5A}"/>
              </a:ext>
            </a:extLst>
          </p:cNvPr>
          <p:cNvSpPr/>
          <p:nvPr/>
        </p:nvSpPr>
        <p:spPr>
          <a:xfrm>
            <a:off x="10159801" y="0"/>
            <a:ext cx="2201868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6A84615-E28D-444A-B0E5-B38D57BCD07D}"/>
              </a:ext>
            </a:extLst>
          </p:cNvPr>
          <p:cNvSpPr txBox="1"/>
          <p:nvPr/>
        </p:nvSpPr>
        <p:spPr>
          <a:xfrm>
            <a:off x="10920881" y="2767447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 panose="020F0502020204030203" pitchFamily="34" charset="0"/>
                <a:cs typeface="Lato Light" panose="020F0502020204030203" pitchFamily="34" charset="0"/>
              </a:rPr>
              <a:t>Search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C30DA6F-FB85-465A-82A7-E5021ABCD9DA}"/>
              </a:ext>
            </a:extLst>
          </p:cNvPr>
          <p:cNvSpPr txBox="1"/>
          <p:nvPr/>
        </p:nvSpPr>
        <p:spPr>
          <a:xfrm>
            <a:off x="10666024" y="79382"/>
            <a:ext cx="134995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John Smith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6DF226F-514A-4679-B41A-AC15E470CD4F}"/>
              </a:ext>
            </a:extLst>
          </p:cNvPr>
          <p:cNvSpPr/>
          <p:nvPr/>
        </p:nvSpPr>
        <p:spPr>
          <a:xfrm>
            <a:off x="10159801" y="1838320"/>
            <a:ext cx="2036763" cy="747963"/>
          </a:xfrm>
          <a:prstGeom prst="rect">
            <a:avLst/>
          </a:prstGeom>
          <a:solidFill>
            <a:srgbClr val="6E26F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A9B3846-792E-4E70-B17D-488D095F8B1E}"/>
              </a:ext>
            </a:extLst>
          </p:cNvPr>
          <p:cNvSpPr txBox="1"/>
          <p:nvPr/>
        </p:nvSpPr>
        <p:spPr>
          <a:xfrm>
            <a:off x="10920881" y="2019484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Home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295B439-0FA4-4286-AABA-43C823DDE1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2632" y="2091735"/>
            <a:ext cx="228600" cy="2286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C9365C5-16B9-4AE7-B2B6-313CE972E4A5}"/>
              </a:ext>
            </a:extLst>
          </p:cNvPr>
          <p:cNvSpPr txBox="1"/>
          <p:nvPr/>
        </p:nvSpPr>
        <p:spPr>
          <a:xfrm>
            <a:off x="10601822" y="1324699"/>
            <a:ext cx="1478364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400" b="1" u="sng" dirty="0">
                <a:solidFill>
                  <a:schemeClr val="bg1"/>
                </a:solidFill>
                <a:latin typeface="Lato Light"/>
                <a:cs typeface="Lato Light"/>
              </a:rPr>
              <a:t>Log out</a:t>
            </a:r>
            <a:endParaRPr lang="en-US" sz="1400" b="1" u="sng" dirty="0"/>
          </a:p>
        </p:txBody>
      </p:sp>
      <p:pic>
        <p:nvPicPr>
          <p:cNvPr id="10" name="Picture 9" descr="A picture containing device&#10;&#10;Description automatically generated">
            <a:extLst>
              <a:ext uri="{FF2B5EF4-FFF2-40B4-BE49-F238E27FC236}">
                <a16:creationId xmlns:a16="http://schemas.microsoft.com/office/drawing/2014/main" id="{BBC5B844-8A1D-40A3-8431-815CF8DF19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2478" y="523328"/>
            <a:ext cx="779520" cy="779520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D53FCF14-E048-4A6E-BA82-DA2E1624A2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2632" y="2842875"/>
            <a:ext cx="228600" cy="228600"/>
          </a:xfrm>
          <a:prstGeom prst="rect">
            <a:avLst/>
          </a:prstGeom>
        </p:spPr>
      </p:pic>
      <p:sp>
        <p:nvSpPr>
          <p:cNvPr id="31" name="Rectangle 3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3EE42FA-554F-4B80-B93F-64B4A18CCE69}"/>
              </a:ext>
            </a:extLst>
          </p:cNvPr>
          <p:cNvSpPr/>
          <p:nvPr/>
        </p:nvSpPr>
        <p:spPr>
          <a:xfrm>
            <a:off x="10347920" y="2677294"/>
            <a:ext cx="1436032" cy="53934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B513E388-3EF4-4F4B-88DA-EAF30EC57439}"/>
              </a:ext>
            </a:extLst>
          </p:cNvPr>
          <p:cNvSpPr/>
          <p:nvPr/>
        </p:nvSpPr>
        <p:spPr>
          <a:xfrm>
            <a:off x="10342820" y="1938341"/>
            <a:ext cx="1436032" cy="53934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157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astle with a mountain in the background&#10;&#10;Description automatically generated">
            <a:extLst>
              <a:ext uri="{FF2B5EF4-FFF2-40B4-BE49-F238E27FC236}">
                <a16:creationId xmlns:a16="http://schemas.microsoft.com/office/drawing/2014/main" id="{9BBAF818-B4E8-441F-BE58-7DD7785EE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09" b="11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2" name="Picture 31" descr="A screenshot of a cell phone&#10;&#10;Description automatically generated">
            <a:extLst>
              <a:ext uri="{FF2B5EF4-FFF2-40B4-BE49-F238E27FC236}">
                <a16:creationId xmlns:a16="http://schemas.microsoft.com/office/drawing/2014/main" id="{95473131-D418-4529-968F-B2E35C01C3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159801" cy="5962650"/>
          </a:xfrm>
          <a:prstGeom prst="rect">
            <a:avLst/>
          </a:prstGeom>
        </p:spPr>
      </p:pic>
      <p:pic>
        <p:nvPicPr>
          <p:cNvPr id="33" name="Picture 3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4CBA64B-A23A-416F-9522-8C2A97244E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37"/>
          <a:stretch/>
        </p:blipFill>
        <p:spPr>
          <a:xfrm>
            <a:off x="0" y="5375492"/>
            <a:ext cx="10159801" cy="148250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7B422B4-134B-490D-B799-C92151064B5A}"/>
              </a:ext>
            </a:extLst>
          </p:cNvPr>
          <p:cNvSpPr/>
          <p:nvPr/>
        </p:nvSpPr>
        <p:spPr>
          <a:xfrm>
            <a:off x="10159801" y="0"/>
            <a:ext cx="2201868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6DF226F-514A-4679-B41A-AC15E470CD4F}"/>
              </a:ext>
            </a:extLst>
          </p:cNvPr>
          <p:cNvSpPr/>
          <p:nvPr/>
        </p:nvSpPr>
        <p:spPr>
          <a:xfrm>
            <a:off x="10159801" y="1838320"/>
            <a:ext cx="2036763" cy="747963"/>
          </a:xfrm>
          <a:prstGeom prst="rect">
            <a:avLst/>
          </a:prstGeom>
          <a:solidFill>
            <a:srgbClr val="6E26F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A9B3846-792E-4E70-B17D-488D095F8B1E}"/>
              </a:ext>
            </a:extLst>
          </p:cNvPr>
          <p:cNvSpPr txBox="1"/>
          <p:nvPr/>
        </p:nvSpPr>
        <p:spPr>
          <a:xfrm>
            <a:off x="10920881" y="2019484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Home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295B439-0FA4-4286-AABA-43C823DDE1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2632" y="2091735"/>
            <a:ext cx="228600" cy="228600"/>
          </a:xfrm>
          <a:prstGeom prst="rect">
            <a:avLst/>
          </a:prstGeom>
        </p:spPr>
      </p:pic>
      <p:pic>
        <p:nvPicPr>
          <p:cNvPr id="10" name="Picture 9" descr="A picture containing device&#10;&#10;Description automatically generated">
            <a:extLst>
              <a:ext uri="{FF2B5EF4-FFF2-40B4-BE49-F238E27FC236}">
                <a16:creationId xmlns:a16="http://schemas.microsoft.com/office/drawing/2014/main" id="{BBC5B844-8A1D-40A3-8431-815CF8DF19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2478" y="523328"/>
            <a:ext cx="779520" cy="779520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D53FCF14-E048-4A6E-BA82-DA2E1624A2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2632" y="2842875"/>
            <a:ext cx="228600" cy="228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2EB143B-62F3-41E3-97DC-614652452A66}"/>
              </a:ext>
            </a:extLst>
          </p:cNvPr>
          <p:cNvCxnSpPr>
            <a:cxnSpLocks/>
          </p:cNvCxnSpPr>
          <p:nvPr/>
        </p:nvCxnSpPr>
        <p:spPr>
          <a:xfrm>
            <a:off x="10814538" y="3071475"/>
            <a:ext cx="126564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236E31B-6997-4E1F-B01E-C9C6BB8A492A}"/>
              </a:ext>
            </a:extLst>
          </p:cNvPr>
          <p:cNvSpPr/>
          <p:nvPr/>
        </p:nvSpPr>
        <p:spPr>
          <a:xfrm>
            <a:off x="10346929" y="1942630"/>
            <a:ext cx="1436032" cy="53934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749236F-D934-47A9-BDF6-EC569742E746}"/>
              </a:ext>
            </a:extLst>
          </p:cNvPr>
          <p:cNvSpPr/>
          <p:nvPr/>
        </p:nvSpPr>
        <p:spPr>
          <a:xfrm>
            <a:off x="4228" y="-2"/>
            <a:ext cx="10164028" cy="6857999"/>
          </a:xfrm>
          <a:prstGeom prst="rect">
            <a:avLst/>
          </a:prstGeom>
          <a:solidFill>
            <a:schemeClr val="tx1">
              <a:alpha val="6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F41ECA1-0162-49DE-A985-CFD6E7C19D02}"/>
              </a:ext>
            </a:extLst>
          </p:cNvPr>
          <p:cNvSpPr txBox="1"/>
          <p:nvPr/>
        </p:nvSpPr>
        <p:spPr>
          <a:xfrm>
            <a:off x="10666024" y="79382"/>
            <a:ext cx="134995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John Smith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2724AD-777A-43E4-933B-92424A201422}"/>
              </a:ext>
            </a:extLst>
          </p:cNvPr>
          <p:cNvSpPr txBox="1"/>
          <p:nvPr/>
        </p:nvSpPr>
        <p:spPr>
          <a:xfrm>
            <a:off x="10601822" y="1324699"/>
            <a:ext cx="1478364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400" b="1" u="sng" dirty="0">
                <a:solidFill>
                  <a:schemeClr val="bg1"/>
                </a:solidFill>
                <a:latin typeface="Lato Light"/>
                <a:cs typeface="Lato Light"/>
              </a:rPr>
              <a:t>Log out</a:t>
            </a:r>
            <a:endParaRPr lang="en-US" sz="1400" b="1" u="sng" dirty="0"/>
          </a:p>
        </p:txBody>
      </p:sp>
    </p:spTree>
    <p:extLst>
      <p:ext uri="{BB962C8B-B14F-4D97-AF65-F5344CB8AC3E}">
        <p14:creationId xmlns:p14="http://schemas.microsoft.com/office/powerpoint/2010/main" val="1158584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1785</TotalTime>
  <Words>45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Bahnschrift SemiBold</vt:lpstr>
      <vt:lpstr>Calibri Light</vt:lpstr>
      <vt:lpstr>Arial</vt:lpstr>
      <vt:lpstr>Calibri</vt:lpstr>
      <vt:lpstr>Lato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Jaren</dc:creator>
  <cp:lastModifiedBy>Jaren Campbell</cp:lastModifiedBy>
  <cp:revision>1016</cp:revision>
  <dcterms:created xsi:type="dcterms:W3CDTF">2019-06-05T23:07:33Z</dcterms:created>
  <dcterms:modified xsi:type="dcterms:W3CDTF">2019-10-13T03:31:29Z</dcterms:modified>
</cp:coreProperties>
</file>

<file path=docProps/thumbnail.jpeg>
</file>